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3"/>
    <p:sldMasterId id="2147483689" r:id="rId4"/>
  </p:sldMasterIdLst>
  <p:notesMasterIdLst>
    <p:notesMasterId r:id="rId15"/>
  </p:notesMasterIdLst>
  <p:sldIdLst>
    <p:sldId id="681" r:id="rId5"/>
    <p:sldId id="758" r:id="rId6"/>
    <p:sldId id="760" r:id="rId7"/>
    <p:sldId id="761" r:id="rId8"/>
    <p:sldId id="762" r:id="rId9"/>
    <p:sldId id="763" r:id="rId10"/>
    <p:sldId id="764" r:id="rId11"/>
    <p:sldId id="765" r:id="rId12"/>
    <p:sldId id="766" r:id="rId13"/>
    <p:sldId id="693" r:id="rId14"/>
  </p:sldIdLst>
  <p:sldSz cx="12192000" cy="6858000"/>
  <p:notesSz cx="6735763" cy="9866313"/>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36" userDrawn="1">
          <p15:clr>
            <a:srgbClr val="A4A3A4"/>
          </p15:clr>
        </p15:guide>
        <p15:guide id="3" orient="horz" pos="5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F5186"/>
    <a:srgbClr val="70AD47"/>
    <a:srgbClr val="628E3D"/>
    <a:srgbClr val="104681"/>
    <a:srgbClr val="2A507D"/>
    <a:srgbClr val="6193A8"/>
    <a:srgbClr val="8CBC64"/>
    <a:srgbClr val="AFABAB"/>
    <a:srgbClr val="9BC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20" autoAdjust="0"/>
    <p:restoredTop sz="94225" autoAdjust="0"/>
  </p:normalViewPr>
  <p:slideViewPr>
    <p:cSldViewPr snapToGrid="0" showGuides="1">
      <p:cViewPr varScale="1">
        <p:scale>
          <a:sx n="62" d="100"/>
          <a:sy n="62" d="100"/>
        </p:scale>
        <p:origin x="1148" y="56"/>
      </p:cViewPr>
      <p:guideLst>
        <p:guide pos="336"/>
        <p:guide orient="horz" pos="576"/>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54" d="100"/>
          <a:sy n="54" d="100"/>
        </p:scale>
        <p:origin x="208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010E01-961F-494A-8F33-50F28F65B8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A2BEAB9-F3C6-4081-BEF2-96227FE6FE37}">
      <dgm:prSet phldrT="[Text]" custT="1"/>
      <dgm:spPr/>
      <dgm:t>
        <a:bodyPr/>
        <a:lstStyle/>
        <a:p>
          <a:r>
            <a:rPr lang="en-IN" sz="1800" b="0" i="0" u="none" dirty="0">
              <a:latin typeface="Georgia" pitchFamily="18" charset="0"/>
            </a:rPr>
            <a:t>1.   </a:t>
          </a:r>
          <a:r>
            <a:rPr lang="en-US" sz="1800" b="0" i="0" u="none" dirty="0">
              <a:latin typeface="Georgia" pitchFamily="18" charset="0"/>
            </a:rPr>
            <a:t>Business Objective </a:t>
          </a:r>
        </a:p>
      </dgm:t>
    </dgm:pt>
    <dgm:pt modelId="{2C37FD85-9BD2-4560-BFB5-D365FAA563B3}" type="parTrans" cxnId="{B7D43DDF-8398-451C-A5A4-D9575F514A30}">
      <dgm:prSet/>
      <dgm:spPr/>
      <dgm:t>
        <a:bodyPr/>
        <a:lstStyle/>
        <a:p>
          <a:endParaRPr lang="en-US" sz="1800" i="0">
            <a:latin typeface="Georgia" pitchFamily="18" charset="0"/>
          </a:endParaRPr>
        </a:p>
      </dgm:t>
    </dgm:pt>
    <dgm:pt modelId="{1D14FB1E-B7DE-4B5C-94F4-D9775F8CC9B2}" type="sibTrans" cxnId="{B7D43DDF-8398-451C-A5A4-D9575F514A30}">
      <dgm:prSet/>
      <dgm:spPr/>
      <dgm:t>
        <a:bodyPr/>
        <a:lstStyle/>
        <a:p>
          <a:endParaRPr lang="en-US" sz="1800" i="0">
            <a:latin typeface="Georgia" pitchFamily="18" charset="0"/>
          </a:endParaRPr>
        </a:p>
      </dgm:t>
    </dgm:pt>
    <dgm:pt modelId="{ECF57637-F63E-4A08-AC76-3B88D2C4EC2A}">
      <dgm:prSet phldrT="[Text]" custT="1"/>
      <dgm:spPr/>
      <dgm:t>
        <a:bodyPr/>
        <a:lstStyle/>
        <a:p>
          <a:r>
            <a:rPr lang="en-IN" sz="1800" i="0" dirty="0">
              <a:latin typeface="Georgia" pitchFamily="18" charset="0"/>
            </a:rPr>
            <a:t>2.  </a:t>
          </a:r>
          <a:r>
            <a:rPr lang="en-US" sz="1800" i="0" u="sng" dirty="0">
              <a:latin typeface="Georgia" pitchFamily="18" charset="0"/>
            </a:rPr>
            <a:t>Scenario 1</a:t>
          </a:r>
          <a:r>
            <a:rPr lang="en-US" sz="1800" i="0" dirty="0">
              <a:latin typeface="Georgia" pitchFamily="18" charset="0"/>
            </a:rPr>
            <a:t> - Quantity amendment for an existing line item in the service PO</a:t>
          </a:r>
        </a:p>
      </dgm:t>
    </dgm:pt>
    <dgm:pt modelId="{A803FFA5-8270-4679-BC27-37127DC08438}" type="parTrans" cxnId="{9F9B0400-105A-4B94-894E-AA3D1DA75508}">
      <dgm:prSet/>
      <dgm:spPr/>
      <dgm:t>
        <a:bodyPr/>
        <a:lstStyle/>
        <a:p>
          <a:endParaRPr lang="en-US" i="0">
            <a:latin typeface="Georgia" pitchFamily="18" charset="0"/>
          </a:endParaRPr>
        </a:p>
      </dgm:t>
    </dgm:pt>
    <dgm:pt modelId="{6F5EEC86-1E24-4DDD-A2E0-3690F4F7C897}" type="sibTrans" cxnId="{9F9B0400-105A-4B94-894E-AA3D1DA75508}">
      <dgm:prSet/>
      <dgm:spPr/>
      <dgm:t>
        <a:bodyPr/>
        <a:lstStyle/>
        <a:p>
          <a:endParaRPr lang="en-US" i="0">
            <a:latin typeface="Georgia" pitchFamily="18" charset="0"/>
          </a:endParaRPr>
        </a:p>
      </dgm:t>
    </dgm:pt>
    <dgm:pt modelId="{08EC8F3C-1777-474D-98F2-867B66FCA56C}">
      <dgm:prSet phldrT="[Text]" custT="1"/>
      <dgm:spPr/>
      <dgm:t>
        <a:bodyPr/>
        <a:lstStyle/>
        <a:p>
          <a:pPr marL="273050" indent="-273050"/>
          <a:r>
            <a:rPr lang="en-IN" sz="1800" i="0" dirty="0">
              <a:latin typeface="Georgia" pitchFamily="18" charset="0"/>
            </a:rPr>
            <a:t>4.  </a:t>
          </a:r>
          <a:r>
            <a:rPr lang="en-US" sz="1800" i="0" u="sng" dirty="0">
              <a:latin typeface="Georgia" pitchFamily="18" charset="0"/>
            </a:rPr>
            <a:t>Scenario 3</a:t>
          </a:r>
          <a:r>
            <a:rPr lang="en-US" sz="1800" i="0" dirty="0">
              <a:latin typeface="Georgia" pitchFamily="18" charset="0"/>
            </a:rPr>
            <a:t> – Additional Quantity with a new rate for an existing scope (line item) in the service PO, which has other active line items.</a:t>
          </a:r>
        </a:p>
      </dgm:t>
    </dgm:pt>
    <dgm:pt modelId="{9B356341-AB09-471E-96BA-0FE5A5570F56}" type="parTrans" cxnId="{D3248291-4399-4C26-B92A-1628372A9305}">
      <dgm:prSet/>
      <dgm:spPr/>
      <dgm:t>
        <a:bodyPr/>
        <a:lstStyle/>
        <a:p>
          <a:endParaRPr lang="en-US" i="0">
            <a:latin typeface="Georgia" pitchFamily="18" charset="0"/>
          </a:endParaRPr>
        </a:p>
      </dgm:t>
    </dgm:pt>
    <dgm:pt modelId="{F8ED63BF-E138-403D-85D8-CC162F35993F}" type="sibTrans" cxnId="{D3248291-4399-4C26-B92A-1628372A9305}">
      <dgm:prSet/>
      <dgm:spPr/>
      <dgm:t>
        <a:bodyPr/>
        <a:lstStyle/>
        <a:p>
          <a:endParaRPr lang="en-US" i="0">
            <a:latin typeface="Georgia" pitchFamily="18" charset="0"/>
          </a:endParaRPr>
        </a:p>
      </dgm:t>
    </dgm:pt>
    <dgm:pt modelId="{A60F5463-A904-4FA3-ABB4-23C7815639B9}">
      <dgm:prSet phldrT="[Text]" custT="1"/>
      <dgm:spPr/>
      <dgm:t>
        <a:bodyPr/>
        <a:lstStyle/>
        <a:p>
          <a:pPr marL="273050" indent="-273050"/>
          <a:r>
            <a:rPr lang="en-IN" sz="1800" i="0" dirty="0">
              <a:latin typeface="Georgia" pitchFamily="18" charset="0"/>
            </a:rPr>
            <a:t>5.  </a:t>
          </a:r>
          <a:r>
            <a:rPr lang="en-US" sz="1800" i="0" u="sng" dirty="0">
              <a:latin typeface="Georgia" pitchFamily="18" charset="0"/>
            </a:rPr>
            <a:t>Scenario 4</a:t>
          </a:r>
          <a:r>
            <a:rPr lang="en-US" sz="1800" i="0" dirty="0">
              <a:latin typeface="Georgia" pitchFamily="18" charset="0"/>
            </a:rPr>
            <a:t> – New Scope to be awarded to the vendor / contractor after quantities in existing Service PO are delivered.</a:t>
          </a:r>
        </a:p>
      </dgm:t>
    </dgm:pt>
    <dgm:pt modelId="{DDC578F4-C586-4D4F-BC29-B8BC5822EE34}" type="parTrans" cxnId="{919F6201-71D5-4CC1-A877-AE2C6D8B3803}">
      <dgm:prSet/>
      <dgm:spPr/>
      <dgm:t>
        <a:bodyPr/>
        <a:lstStyle/>
        <a:p>
          <a:endParaRPr lang="en-US" i="0">
            <a:latin typeface="Georgia" pitchFamily="18" charset="0"/>
          </a:endParaRPr>
        </a:p>
      </dgm:t>
    </dgm:pt>
    <dgm:pt modelId="{14680392-D3E4-455F-A249-E2D2C1E741FD}" type="sibTrans" cxnId="{919F6201-71D5-4CC1-A877-AE2C6D8B3803}">
      <dgm:prSet/>
      <dgm:spPr/>
      <dgm:t>
        <a:bodyPr/>
        <a:lstStyle/>
        <a:p>
          <a:endParaRPr lang="en-US" i="0">
            <a:latin typeface="Georgia" pitchFamily="18" charset="0"/>
          </a:endParaRPr>
        </a:p>
      </dgm:t>
    </dgm:pt>
    <dgm:pt modelId="{931A6A4C-3D04-4A86-BE32-05B9B70B1190}">
      <dgm:prSet phldrT="[Text]" custT="1"/>
      <dgm:spPr/>
      <dgm:t>
        <a:bodyPr/>
        <a:lstStyle/>
        <a:p>
          <a:r>
            <a:rPr lang="en-IN" sz="1800" i="0" dirty="0">
              <a:latin typeface="Georgia" pitchFamily="18" charset="0"/>
            </a:rPr>
            <a:t>3.  </a:t>
          </a:r>
          <a:r>
            <a:rPr lang="en-US" sz="1800" i="0" u="sng" dirty="0">
              <a:latin typeface="Georgia" pitchFamily="18" charset="0"/>
            </a:rPr>
            <a:t>Scenario 2</a:t>
          </a:r>
          <a:r>
            <a:rPr lang="en-US" sz="1800" i="0" dirty="0">
              <a:latin typeface="Georgia" pitchFamily="18" charset="0"/>
            </a:rPr>
            <a:t> – Rate amendment for an existing line item in the service PO</a:t>
          </a:r>
        </a:p>
      </dgm:t>
    </dgm:pt>
    <dgm:pt modelId="{DF5D4F99-670C-489E-B2EE-F53D9743AF3D}" type="parTrans" cxnId="{EABCA78C-A35A-44D4-8A41-54343B0A19B0}">
      <dgm:prSet/>
      <dgm:spPr/>
      <dgm:t>
        <a:bodyPr/>
        <a:lstStyle/>
        <a:p>
          <a:endParaRPr lang="en-US" i="0">
            <a:latin typeface="Georgia" pitchFamily="18" charset="0"/>
          </a:endParaRPr>
        </a:p>
      </dgm:t>
    </dgm:pt>
    <dgm:pt modelId="{6AF9564F-1FDC-4D0B-AD5F-FE76606E7A7E}" type="sibTrans" cxnId="{EABCA78C-A35A-44D4-8A41-54343B0A19B0}">
      <dgm:prSet/>
      <dgm:spPr/>
      <dgm:t>
        <a:bodyPr/>
        <a:lstStyle/>
        <a:p>
          <a:endParaRPr lang="en-US" i="0">
            <a:latin typeface="Georgia" pitchFamily="18" charset="0"/>
          </a:endParaRPr>
        </a:p>
      </dgm:t>
    </dgm:pt>
    <dgm:pt modelId="{96A31B34-3CF7-4FEF-9BEE-F4D983C4FC3F}" type="pres">
      <dgm:prSet presAssocID="{76010E01-961F-494A-8F33-50F28F65B839}" presName="linear" presStyleCnt="0">
        <dgm:presLayoutVars>
          <dgm:dir/>
          <dgm:animLvl val="lvl"/>
          <dgm:resizeHandles val="exact"/>
        </dgm:presLayoutVars>
      </dgm:prSet>
      <dgm:spPr/>
    </dgm:pt>
    <dgm:pt modelId="{07213699-4705-4596-AFA2-7D4E75AF3952}" type="pres">
      <dgm:prSet presAssocID="{2A2BEAB9-F3C6-4081-BEF2-96227FE6FE37}" presName="parentLin" presStyleCnt="0"/>
      <dgm:spPr/>
    </dgm:pt>
    <dgm:pt modelId="{59F513B9-061D-4435-B529-2202A13B02AC}" type="pres">
      <dgm:prSet presAssocID="{2A2BEAB9-F3C6-4081-BEF2-96227FE6FE37}" presName="parentLeftMargin" presStyleLbl="node1" presStyleIdx="0" presStyleCnt="5"/>
      <dgm:spPr/>
    </dgm:pt>
    <dgm:pt modelId="{9B3E3235-4219-4F9C-BCED-7DE2AA420E95}" type="pres">
      <dgm:prSet presAssocID="{2A2BEAB9-F3C6-4081-BEF2-96227FE6FE37}" presName="parentText" presStyleLbl="node1" presStyleIdx="0" presStyleCnt="5" custScaleX="154147" custScaleY="296561">
        <dgm:presLayoutVars>
          <dgm:chMax val="0"/>
          <dgm:bulletEnabled val="1"/>
        </dgm:presLayoutVars>
      </dgm:prSet>
      <dgm:spPr/>
    </dgm:pt>
    <dgm:pt modelId="{37CD88FF-DB58-4F90-A6FE-C34A0312C8FA}" type="pres">
      <dgm:prSet presAssocID="{2A2BEAB9-F3C6-4081-BEF2-96227FE6FE37}" presName="negativeSpace" presStyleCnt="0"/>
      <dgm:spPr/>
    </dgm:pt>
    <dgm:pt modelId="{7E661BCC-ADB4-4E29-99C0-C9C3311B60F0}" type="pres">
      <dgm:prSet presAssocID="{2A2BEAB9-F3C6-4081-BEF2-96227FE6FE37}" presName="childText" presStyleLbl="conFgAcc1" presStyleIdx="0" presStyleCnt="5">
        <dgm:presLayoutVars>
          <dgm:bulletEnabled val="1"/>
        </dgm:presLayoutVars>
      </dgm:prSet>
      <dgm:spPr/>
    </dgm:pt>
    <dgm:pt modelId="{8A51A9C3-0F13-430E-824D-0B4EF0ACE5B0}" type="pres">
      <dgm:prSet presAssocID="{1D14FB1E-B7DE-4B5C-94F4-D9775F8CC9B2}" presName="spaceBetweenRectangles" presStyleCnt="0"/>
      <dgm:spPr/>
    </dgm:pt>
    <dgm:pt modelId="{41CBA87C-8B07-4C74-986A-BEF6DFA6DBF5}" type="pres">
      <dgm:prSet presAssocID="{ECF57637-F63E-4A08-AC76-3B88D2C4EC2A}" presName="parentLin" presStyleCnt="0"/>
      <dgm:spPr/>
    </dgm:pt>
    <dgm:pt modelId="{5E0326EA-771D-4681-B5C0-739BDD49FCF7}" type="pres">
      <dgm:prSet presAssocID="{ECF57637-F63E-4A08-AC76-3B88D2C4EC2A}" presName="parentLeftMargin" presStyleLbl="node1" presStyleIdx="0" presStyleCnt="5" custScaleX="142857" custScaleY="54240"/>
      <dgm:spPr/>
    </dgm:pt>
    <dgm:pt modelId="{9D162A83-F080-46E9-9C07-74A870E7FDEE}" type="pres">
      <dgm:prSet presAssocID="{ECF57637-F63E-4A08-AC76-3B88D2C4EC2A}" presName="parentText" presStyleLbl="node1" presStyleIdx="1" presStyleCnt="5" custScaleX="212934" custScaleY="304195">
        <dgm:presLayoutVars>
          <dgm:chMax val="0"/>
          <dgm:bulletEnabled val="1"/>
        </dgm:presLayoutVars>
      </dgm:prSet>
      <dgm:spPr/>
    </dgm:pt>
    <dgm:pt modelId="{183E37DD-5E05-4CAB-BE47-C2C9A334AF79}" type="pres">
      <dgm:prSet presAssocID="{ECF57637-F63E-4A08-AC76-3B88D2C4EC2A}" presName="negativeSpace" presStyleCnt="0"/>
      <dgm:spPr/>
    </dgm:pt>
    <dgm:pt modelId="{C9C25C7B-C654-4BAC-95AB-420CA9A1A747}" type="pres">
      <dgm:prSet presAssocID="{ECF57637-F63E-4A08-AC76-3B88D2C4EC2A}" presName="childText" presStyleLbl="conFgAcc1" presStyleIdx="1" presStyleCnt="5">
        <dgm:presLayoutVars>
          <dgm:bulletEnabled val="1"/>
        </dgm:presLayoutVars>
      </dgm:prSet>
      <dgm:spPr/>
    </dgm:pt>
    <dgm:pt modelId="{8A992143-38E8-4494-A73D-4396B6EBF3CD}" type="pres">
      <dgm:prSet presAssocID="{6F5EEC86-1E24-4DDD-A2E0-3690F4F7C897}" presName="spaceBetweenRectangles" presStyleCnt="0"/>
      <dgm:spPr/>
    </dgm:pt>
    <dgm:pt modelId="{9C8F2BC0-F698-4D47-9EC0-49E7BE2EE4D9}" type="pres">
      <dgm:prSet presAssocID="{931A6A4C-3D04-4A86-BE32-05B9B70B1190}" presName="parentLin" presStyleCnt="0"/>
      <dgm:spPr/>
    </dgm:pt>
    <dgm:pt modelId="{1DDC0217-D2B5-4DDF-823F-DC17D0AC165A}" type="pres">
      <dgm:prSet presAssocID="{931A6A4C-3D04-4A86-BE32-05B9B70B1190}" presName="parentLeftMargin" presStyleLbl="node1" presStyleIdx="1" presStyleCnt="5" custScaleX="212934" custScaleY="106950"/>
      <dgm:spPr/>
    </dgm:pt>
    <dgm:pt modelId="{7E57DFB0-3A77-4D96-BFCB-7C412DAFC808}" type="pres">
      <dgm:prSet presAssocID="{931A6A4C-3D04-4A86-BE32-05B9B70B1190}" presName="parentText" presStyleLbl="node1" presStyleIdx="2" presStyleCnt="5" custScaleX="311578" custScaleY="262149" custLinFactNeighborX="8995" custLinFactNeighborY="5340">
        <dgm:presLayoutVars>
          <dgm:chMax val="0"/>
          <dgm:bulletEnabled val="1"/>
        </dgm:presLayoutVars>
      </dgm:prSet>
      <dgm:spPr/>
    </dgm:pt>
    <dgm:pt modelId="{848A650F-4633-4E49-B9E6-AF20BA62A886}" type="pres">
      <dgm:prSet presAssocID="{931A6A4C-3D04-4A86-BE32-05B9B70B1190}" presName="negativeSpace" presStyleCnt="0"/>
      <dgm:spPr/>
    </dgm:pt>
    <dgm:pt modelId="{DB438BB4-9858-4966-AC0E-B21EC16912A8}" type="pres">
      <dgm:prSet presAssocID="{931A6A4C-3D04-4A86-BE32-05B9B70B1190}" presName="childText" presStyleLbl="conFgAcc1" presStyleIdx="2" presStyleCnt="5">
        <dgm:presLayoutVars>
          <dgm:bulletEnabled val="1"/>
        </dgm:presLayoutVars>
      </dgm:prSet>
      <dgm:spPr/>
    </dgm:pt>
    <dgm:pt modelId="{E3D15F76-7ABE-49BF-8443-C58F76E02F77}" type="pres">
      <dgm:prSet presAssocID="{6AF9564F-1FDC-4D0B-AD5F-FE76606E7A7E}" presName="spaceBetweenRectangles" presStyleCnt="0"/>
      <dgm:spPr/>
    </dgm:pt>
    <dgm:pt modelId="{B1EB7653-8213-4D93-9B9D-33E3EBACBAF1}" type="pres">
      <dgm:prSet presAssocID="{08EC8F3C-1777-474D-98F2-867B66FCA56C}" presName="parentLin" presStyleCnt="0"/>
      <dgm:spPr/>
    </dgm:pt>
    <dgm:pt modelId="{BE27DCAD-1B76-46AE-AD4F-9B108C1BEF5D}" type="pres">
      <dgm:prSet presAssocID="{08EC8F3C-1777-474D-98F2-867B66FCA56C}" presName="parentLeftMargin" presStyleLbl="node1" presStyleIdx="2" presStyleCnt="5" custScaleX="142857" custScaleY="54240"/>
      <dgm:spPr/>
    </dgm:pt>
    <dgm:pt modelId="{2FD93B4B-EAC2-4CE4-AC01-5FB1B7922C87}" type="pres">
      <dgm:prSet presAssocID="{08EC8F3C-1777-474D-98F2-867B66FCA56C}" presName="parentText" presStyleLbl="node1" presStyleIdx="3" presStyleCnt="5" custScaleX="214810" custScaleY="279444">
        <dgm:presLayoutVars>
          <dgm:chMax val="0"/>
          <dgm:bulletEnabled val="1"/>
        </dgm:presLayoutVars>
      </dgm:prSet>
      <dgm:spPr/>
    </dgm:pt>
    <dgm:pt modelId="{06C4D4D4-1D4A-4473-BD58-5D748159C683}" type="pres">
      <dgm:prSet presAssocID="{08EC8F3C-1777-474D-98F2-867B66FCA56C}" presName="negativeSpace" presStyleCnt="0"/>
      <dgm:spPr/>
    </dgm:pt>
    <dgm:pt modelId="{9B9A6810-6227-49C4-87A8-D11589307AE5}" type="pres">
      <dgm:prSet presAssocID="{08EC8F3C-1777-474D-98F2-867B66FCA56C}" presName="childText" presStyleLbl="conFgAcc1" presStyleIdx="3" presStyleCnt="5">
        <dgm:presLayoutVars>
          <dgm:bulletEnabled val="1"/>
        </dgm:presLayoutVars>
      </dgm:prSet>
      <dgm:spPr/>
    </dgm:pt>
    <dgm:pt modelId="{ECAB119C-B236-4F75-8FFE-BE6AD7E0070A}" type="pres">
      <dgm:prSet presAssocID="{F8ED63BF-E138-403D-85D8-CC162F35993F}" presName="spaceBetweenRectangles" presStyleCnt="0"/>
      <dgm:spPr/>
    </dgm:pt>
    <dgm:pt modelId="{03ADD862-CE43-4C25-841B-8E86E6581143}" type="pres">
      <dgm:prSet presAssocID="{A60F5463-A904-4FA3-ABB4-23C7815639B9}" presName="parentLin" presStyleCnt="0"/>
      <dgm:spPr/>
    </dgm:pt>
    <dgm:pt modelId="{CFECDE49-97F9-4E30-A379-EA0B860DCA5B}" type="pres">
      <dgm:prSet presAssocID="{A60F5463-A904-4FA3-ABB4-23C7815639B9}" presName="parentLeftMargin" presStyleLbl="node1" presStyleIdx="3" presStyleCnt="5" custScaleX="142857" custScaleY="54240"/>
      <dgm:spPr/>
    </dgm:pt>
    <dgm:pt modelId="{57EABD82-0091-4D5F-9906-8224AA8AD108}" type="pres">
      <dgm:prSet presAssocID="{A60F5463-A904-4FA3-ABB4-23C7815639B9}" presName="parentText" presStyleLbl="node1" presStyleIdx="4" presStyleCnt="5" custScaleX="214810" custScaleY="279631">
        <dgm:presLayoutVars>
          <dgm:chMax val="0"/>
          <dgm:bulletEnabled val="1"/>
        </dgm:presLayoutVars>
      </dgm:prSet>
      <dgm:spPr/>
    </dgm:pt>
    <dgm:pt modelId="{DC75A212-986E-4E72-A564-FA375EF1D608}" type="pres">
      <dgm:prSet presAssocID="{A60F5463-A904-4FA3-ABB4-23C7815639B9}" presName="negativeSpace" presStyleCnt="0"/>
      <dgm:spPr/>
    </dgm:pt>
    <dgm:pt modelId="{3D6E0EB9-106A-4A86-8B9A-FF578A4C21FC}" type="pres">
      <dgm:prSet presAssocID="{A60F5463-A904-4FA3-ABB4-23C7815639B9}" presName="childText" presStyleLbl="conFgAcc1" presStyleIdx="4" presStyleCnt="5">
        <dgm:presLayoutVars>
          <dgm:bulletEnabled val="1"/>
        </dgm:presLayoutVars>
      </dgm:prSet>
      <dgm:spPr/>
    </dgm:pt>
  </dgm:ptLst>
  <dgm:cxnLst>
    <dgm:cxn modelId="{9F9B0400-105A-4B94-894E-AA3D1DA75508}" srcId="{76010E01-961F-494A-8F33-50F28F65B839}" destId="{ECF57637-F63E-4A08-AC76-3B88D2C4EC2A}" srcOrd="1" destOrd="0" parTransId="{A803FFA5-8270-4679-BC27-37127DC08438}" sibTransId="{6F5EEC86-1E24-4DDD-A2E0-3690F4F7C897}"/>
    <dgm:cxn modelId="{919F6201-71D5-4CC1-A877-AE2C6D8B3803}" srcId="{76010E01-961F-494A-8F33-50F28F65B839}" destId="{A60F5463-A904-4FA3-ABB4-23C7815639B9}" srcOrd="4" destOrd="0" parTransId="{DDC578F4-C586-4D4F-BC29-B8BC5822EE34}" sibTransId="{14680392-D3E4-455F-A249-E2D2C1E741FD}"/>
    <dgm:cxn modelId="{65A01C2A-E17A-474E-BE41-997996D05CA7}" type="presOf" srcId="{08EC8F3C-1777-474D-98F2-867B66FCA56C}" destId="{2FD93B4B-EAC2-4CE4-AC01-5FB1B7922C87}" srcOrd="1" destOrd="0" presId="urn:microsoft.com/office/officeart/2005/8/layout/list1"/>
    <dgm:cxn modelId="{5B9BDE78-0F12-44FC-90B8-D215BAA90C08}" type="presOf" srcId="{2A2BEAB9-F3C6-4081-BEF2-96227FE6FE37}" destId="{59F513B9-061D-4435-B529-2202A13B02AC}" srcOrd="0" destOrd="0" presId="urn:microsoft.com/office/officeart/2005/8/layout/list1"/>
    <dgm:cxn modelId="{D7350284-DC0A-4F92-8C13-89AEA994967F}" type="presOf" srcId="{08EC8F3C-1777-474D-98F2-867B66FCA56C}" destId="{BE27DCAD-1B76-46AE-AD4F-9B108C1BEF5D}" srcOrd="0" destOrd="0" presId="urn:microsoft.com/office/officeart/2005/8/layout/list1"/>
    <dgm:cxn modelId="{C9EA2488-667D-48C6-928A-335A6C4C436E}" type="presOf" srcId="{ECF57637-F63E-4A08-AC76-3B88D2C4EC2A}" destId="{9D162A83-F080-46E9-9C07-74A870E7FDEE}" srcOrd="1" destOrd="0" presId="urn:microsoft.com/office/officeart/2005/8/layout/list1"/>
    <dgm:cxn modelId="{4772608C-8FD5-44CF-AB8A-FD00CAE06776}" type="presOf" srcId="{A60F5463-A904-4FA3-ABB4-23C7815639B9}" destId="{CFECDE49-97F9-4E30-A379-EA0B860DCA5B}" srcOrd="0" destOrd="0" presId="urn:microsoft.com/office/officeart/2005/8/layout/list1"/>
    <dgm:cxn modelId="{EABCA78C-A35A-44D4-8A41-54343B0A19B0}" srcId="{76010E01-961F-494A-8F33-50F28F65B839}" destId="{931A6A4C-3D04-4A86-BE32-05B9B70B1190}" srcOrd="2" destOrd="0" parTransId="{DF5D4F99-670C-489E-B2EE-F53D9743AF3D}" sibTransId="{6AF9564F-1FDC-4D0B-AD5F-FE76606E7A7E}"/>
    <dgm:cxn modelId="{C7A8A88F-A4EE-49E6-BB30-4E80B931FB16}" type="presOf" srcId="{ECF57637-F63E-4A08-AC76-3B88D2C4EC2A}" destId="{5E0326EA-771D-4681-B5C0-739BDD49FCF7}" srcOrd="0" destOrd="0" presId="urn:microsoft.com/office/officeart/2005/8/layout/list1"/>
    <dgm:cxn modelId="{D3248291-4399-4C26-B92A-1628372A9305}" srcId="{76010E01-961F-494A-8F33-50F28F65B839}" destId="{08EC8F3C-1777-474D-98F2-867B66FCA56C}" srcOrd="3" destOrd="0" parTransId="{9B356341-AB09-471E-96BA-0FE5A5570F56}" sibTransId="{F8ED63BF-E138-403D-85D8-CC162F35993F}"/>
    <dgm:cxn modelId="{FDA26EC0-460C-4F83-9BF7-73391396AE12}" type="presOf" srcId="{931A6A4C-3D04-4A86-BE32-05B9B70B1190}" destId="{1DDC0217-D2B5-4DDF-823F-DC17D0AC165A}" srcOrd="0" destOrd="0" presId="urn:microsoft.com/office/officeart/2005/8/layout/list1"/>
    <dgm:cxn modelId="{34FB13DC-735E-4434-A9E6-DBB72C7D4804}" type="presOf" srcId="{931A6A4C-3D04-4A86-BE32-05B9B70B1190}" destId="{7E57DFB0-3A77-4D96-BFCB-7C412DAFC808}" srcOrd="1" destOrd="0" presId="urn:microsoft.com/office/officeart/2005/8/layout/list1"/>
    <dgm:cxn modelId="{B7D43DDF-8398-451C-A5A4-D9575F514A30}" srcId="{76010E01-961F-494A-8F33-50F28F65B839}" destId="{2A2BEAB9-F3C6-4081-BEF2-96227FE6FE37}" srcOrd="0" destOrd="0" parTransId="{2C37FD85-9BD2-4560-BFB5-D365FAA563B3}" sibTransId="{1D14FB1E-B7DE-4B5C-94F4-D9775F8CC9B2}"/>
    <dgm:cxn modelId="{A21422E0-DEA9-45D2-93FF-E30EC890C8FB}" type="presOf" srcId="{A60F5463-A904-4FA3-ABB4-23C7815639B9}" destId="{57EABD82-0091-4D5F-9906-8224AA8AD108}" srcOrd="1" destOrd="0" presId="urn:microsoft.com/office/officeart/2005/8/layout/list1"/>
    <dgm:cxn modelId="{F04019E3-4FDD-4A31-81DA-B24EE1D5216F}" type="presOf" srcId="{76010E01-961F-494A-8F33-50F28F65B839}" destId="{96A31B34-3CF7-4FEF-9BEE-F4D983C4FC3F}" srcOrd="0" destOrd="0" presId="urn:microsoft.com/office/officeart/2005/8/layout/list1"/>
    <dgm:cxn modelId="{F95ADCF3-C1BE-486D-8281-F6242A30A933}" type="presOf" srcId="{2A2BEAB9-F3C6-4081-BEF2-96227FE6FE37}" destId="{9B3E3235-4219-4F9C-BCED-7DE2AA420E95}" srcOrd="1" destOrd="0" presId="urn:microsoft.com/office/officeart/2005/8/layout/list1"/>
    <dgm:cxn modelId="{85430ACB-29AE-490D-8CF8-26FF0271A5FB}" type="presParOf" srcId="{96A31B34-3CF7-4FEF-9BEE-F4D983C4FC3F}" destId="{07213699-4705-4596-AFA2-7D4E75AF3952}" srcOrd="0" destOrd="0" presId="urn:microsoft.com/office/officeart/2005/8/layout/list1"/>
    <dgm:cxn modelId="{A5B3740F-274C-41FD-AEF1-36F71123F50A}" type="presParOf" srcId="{07213699-4705-4596-AFA2-7D4E75AF3952}" destId="{59F513B9-061D-4435-B529-2202A13B02AC}" srcOrd="0" destOrd="0" presId="urn:microsoft.com/office/officeart/2005/8/layout/list1"/>
    <dgm:cxn modelId="{6E0E8974-805C-4953-9818-11516D087A07}" type="presParOf" srcId="{07213699-4705-4596-AFA2-7D4E75AF3952}" destId="{9B3E3235-4219-4F9C-BCED-7DE2AA420E95}" srcOrd="1" destOrd="0" presId="urn:microsoft.com/office/officeart/2005/8/layout/list1"/>
    <dgm:cxn modelId="{AB043DA8-9CD6-45CC-B66F-3AF95DC51586}" type="presParOf" srcId="{96A31B34-3CF7-4FEF-9BEE-F4D983C4FC3F}" destId="{37CD88FF-DB58-4F90-A6FE-C34A0312C8FA}" srcOrd="1" destOrd="0" presId="urn:microsoft.com/office/officeart/2005/8/layout/list1"/>
    <dgm:cxn modelId="{ABA9FD79-2195-4EDD-B9CE-6F3029B7806C}" type="presParOf" srcId="{96A31B34-3CF7-4FEF-9BEE-F4D983C4FC3F}" destId="{7E661BCC-ADB4-4E29-99C0-C9C3311B60F0}" srcOrd="2" destOrd="0" presId="urn:microsoft.com/office/officeart/2005/8/layout/list1"/>
    <dgm:cxn modelId="{9293F218-D4C3-4DD9-89BB-62447B9947D9}" type="presParOf" srcId="{96A31B34-3CF7-4FEF-9BEE-F4D983C4FC3F}" destId="{8A51A9C3-0F13-430E-824D-0B4EF0ACE5B0}" srcOrd="3" destOrd="0" presId="urn:microsoft.com/office/officeart/2005/8/layout/list1"/>
    <dgm:cxn modelId="{6E20CF47-70A0-402C-B711-3C10A6FE9889}" type="presParOf" srcId="{96A31B34-3CF7-4FEF-9BEE-F4D983C4FC3F}" destId="{41CBA87C-8B07-4C74-986A-BEF6DFA6DBF5}" srcOrd="4" destOrd="0" presId="urn:microsoft.com/office/officeart/2005/8/layout/list1"/>
    <dgm:cxn modelId="{5ABA9972-6EA1-4523-B54F-CDFFDDE90CDC}" type="presParOf" srcId="{41CBA87C-8B07-4C74-986A-BEF6DFA6DBF5}" destId="{5E0326EA-771D-4681-B5C0-739BDD49FCF7}" srcOrd="0" destOrd="0" presId="urn:microsoft.com/office/officeart/2005/8/layout/list1"/>
    <dgm:cxn modelId="{0DC9FD4A-4991-4648-90CA-E26AD09E42CB}" type="presParOf" srcId="{41CBA87C-8B07-4C74-986A-BEF6DFA6DBF5}" destId="{9D162A83-F080-46E9-9C07-74A870E7FDEE}" srcOrd="1" destOrd="0" presId="urn:microsoft.com/office/officeart/2005/8/layout/list1"/>
    <dgm:cxn modelId="{58D29E42-FCEC-4941-9C68-79CEB4803B7C}" type="presParOf" srcId="{96A31B34-3CF7-4FEF-9BEE-F4D983C4FC3F}" destId="{183E37DD-5E05-4CAB-BE47-C2C9A334AF79}" srcOrd="5" destOrd="0" presId="urn:microsoft.com/office/officeart/2005/8/layout/list1"/>
    <dgm:cxn modelId="{D0FCDCCC-EC35-4CCE-95EA-263355CCA67B}" type="presParOf" srcId="{96A31B34-3CF7-4FEF-9BEE-F4D983C4FC3F}" destId="{C9C25C7B-C654-4BAC-95AB-420CA9A1A747}" srcOrd="6" destOrd="0" presId="urn:microsoft.com/office/officeart/2005/8/layout/list1"/>
    <dgm:cxn modelId="{0D3F6438-64A7-4317-9B58-EEAD54F97CF8}" type="presParOf" srcId="{96A31B34-3CF7-4FEF-9BEE-F4D983C4FC3F}" destId="{8A992143-38E8-4494-A73D-4396B6EBF3CD}" srcOrd="7" destOrd="0" presId="urn:microsoft.com/office/officeart/2005/8/layout/list1"/>
    <dgm:cxn modelId="{BE92B74F-B2D3-413E-913C-FBA5760EE760}" type="presParOf" srcId="{96A31B34-3CF7-4FEF-9BEE-F4D983C4FC3F}" destId="{9C8F2BC0-F698-4D47-9EC0-49E7BE2EE4D9}" srcOrd="8" destOrd="0" presId="urn:microsoft.com/office/officeart/2005/8/layout/list1"/>
    <dgm:cxn modelId="{C473AE13-04EB-451D-949A-34BF4911B1A0}" type="presParOf" srcId="{9C8F2BC0-F698-4D47-9EC0-49E7BE2EE4D9}" destId="{1DDC0217-D2B5-4DDF-823F-DC17D0AC165A}" srcOrd="0" destOrd="0" presId="urn:microsoft.com/office/officeart/2005/8/layout/list1"/>
    <dgm:cxn modelId="{14EF4AE1-CD15-40F2-BE22-D7E7B22046C0}" type="presParOf" srcId="{9C8F2BC0-F698-4D47-9EC0-49E7BE2EE4D9}" destId="{7E57DFB0-3A77-4D96-BFCB-7C412DAFC808}" srcOrd="1" destOrd="0" presId="urn:microsoft.com/office/officeart/2005/8/layout/list1"/>
    <dgm:cxn modelId="{589159F4-F88C-4B4F-8E47-CCB343798297}" type="presParOf" srcId="{96A31B34-3CF7-4FEF-9BEE-F4D983C4FC3F}" destId="{848A650F-4633-4E49-B9E6-AF20BA62A886}" srcOrd="9" destOrd="0" presId="urn:microsoft.com/office/officeart/2005/8/layout/list1"/>
    <dgm:cxn modelId="{E4212A21-4F96-46B7-8206-702C6056EFCC}" type="presParOf" srcId="{96A31B34-3CF7-4FEF-9BEE-F4D983C4FC3F}" destId="{DB438BB4-9858-4966-AC0E-B21EC16912A8}" srcOrd="10" destOrd="0" presId="urn:microsoft.com/office/officeart/2005/8/layout/list1"/>
    <dgm:cxn modelId="{49C5333D-463D-48A5-ABAD-20E54C33746F}" type="presParOf" srcId="{96A31B34-3CF7-4FEF-9BEE-F4D983C4FC3F}" destId="{E3D15F76-7ABE-49BF-8443-C58F76E02F77}" srcOrd="11" destOrd="0" presId="urn:microsoft.com/office/officeart/2005/8/layout/list1"/>
    <dgm:cxn modelId="{01FF133A-AAFF-4F62-BB13-3DBCCCC71BFC}" type="presParOf" srcId="{96A31B34-3CF7-4FEF-9BEE-F4D983C4FC3F}" destId="{B1EB7653-8213-4D93-9B9D-33E3EBACBAF1}" srcOrd="12" destOrd="0" presId="urn:microsoft.com/office/officeart/2005/8/layout/list1"/>
    <dgm:cxn modelId="{76F7A310-CED1-42CE-B784-6B995D2F742A}" type="presParOf" srcId="{B1EB7653-8213-4D93-9B9D-33E3EBACBAF1}" destId="{BE27DCAD-1B76-46AE-AD4F-9B108C1BEF5D}" srcOrd="0" destOrd="0" presId="urn:microsoft.com/office/officeart/2005/8/layout/list1"/>
    <dgm:cxn modelId="{2AFA6B58-0FC0-4D69-830D-390D86B31B34}" type="presParOf" srcId="{B1EB7653-8213-4D93-9B9D-33E3EBACBAF1}" destId="{2FD93B4B-EAC2-4CE4-AC01-5FB1B7922C87}" srcOrd="1" destOrd="0" presId="urn:microsoft.com/office/officeart/2005/8/layout/list1"/>
    <dgm:cxn modelId="{74EF8D75-373B-4163-98F0-61A491D02E96}" type="presParOf" srcId="{96A31B34-3CF7-4FEF-9BEE-F4D983C4FC3F}" destId="{06C4D4D4-1D4A-4473-BD58-5D748159C683}" srcOrd="13" destOrd="0" presId="urn:microsoft.com/office/officeart/2005/8/layout/list1"/>
    <dgm:cxn modelId="{F7FF8631-D7C3-40AA-8E74-C766A324982E}" type="presParOf" srcId="{96A31B34-3CF7-4FEF-9BEE-F4D983C4FC3F}" destId="{9B9A6810-6227-49C4-87A8-D11589307AE5}" srcOrd="14" destOrd="0" presId="urn:microsoft.com/office/officeart/2005/8/layout/list1"/>
    <dgm:cxn modelId="{782875A2-F958-4A5B-8329-A5DC1634EE27}" type="presParOf" srcId="{96A31B34-3CF7-4FEF-9BEE-F4D983C4FC3F}" destId="{ECAB119C-B236-4F75-8FFE-BE6AD7E0070A}" srcOrd="15" destOrd="0" presId="urn:microsoft.com/office/officeart/2005/8/layout/list1"/>
    <dgm:cxn modelId="{802FEB66-7786-443A-8623-B51DEE2C3580}" type="presParOf" srcId="{96A31B34-3CF7-4FEF-9BEE-F4D983C4FC3F}" destId="{03ADD862-CE43-4C25-841B-8E86E6581143}" srcOrd="16" destOrd="0" presId="urn:microsoft.com/office/officeart/2005/8/layout/list1"/>
    <dgm:cxn modelId="{21FEC76F-E16E-4652-A9AD-205F46FECF20}" type="presParOf" srcId="{03ADD862-CE43-4C25-841B-8E86E6581143}" destId="{CFECDE49-97F9-4E30-A379-EA0B860DCA5B}" srcOrd="0" destOrd="0" presId="urn:microsoft.com/office/officeart/2005/8/layout/list1"/>
    <dgm:cxn modelId="{FAFC893F-1A40-4CD7-A8E1-33247B48EBD7}" type="presParOf" srcId="{03ADD862-CE43-4C25-841B-8E86E6581143}" destId="{57EABD82-0091-4D5F-9906-8224AA8AD108}" srcOrd="1" destOrd="0" presId="urn:microsoft.com/office/officeart/2005/8/layout/list1"/>
    <dgm:cxn modelId="{3DAF75F2-2F75-49BA-9EE0-20CA8675750E}" type="presParOf" srcId="{96A31B34-3CF7-4FEF-9BEE-F4D983C4FC3F}" destId="{DC75A212-986E-4E72-A564-FA375EF1D608}" srcOrd="17" destOrd="0" presId="urn:microsoft.com/office/officeart/2005/8/layout/list1"/>
    <dgm:cxn modelId="{DCB1D87C-0CB8-4CA1-9641-3A62EF24316C}" type="presParOf" srcId="{96A31B34-3CF7-4FEF-9BEE-F4D983C4FC3F}" destId="{3D6E0EB9-106A-4A86-8B9A-FF578A4C21FC}" srcOrd="18" destOrd="0" presId="urn:microsoft.com/office/officeart/2005/8/layout/list1"/>
  </dgm:cxnLst>
  <dgm:bg>
    <a:solidFill>
      <a:schemeClr val="accent1">
        <a:lumMod val="20000"/>
        <a:lumOff val="8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3ADACA-8A4D-4D2A-BE67-E00BA5E8A9E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80CC810-6E70-4A1D-A8EB-A4B9F3DA503B}">
      <dgm:prSet phldrT="[Text]" custT="1"/>
      <dgm:spPr>
        <a:solidFill>
          <a:schemeClr val="accent3">
            <a:lumMod val="75000"/>
          </a:schemeClr>
        </a:solidFill>
      </dgm:spPr>
      <dgm:t>
        <a:bodyPr/>
        <a:lstStyle/>
        <a:p>
          <a:r>
            <a:rPr lang="en-US" sz="2000" dirty="0">
              <a:latin typeface="Georgia" pitchFamily="18" charset="0"/>
            </a:rPr>
            <a:t>A Single Service PO should exist for a Vendor / Contractor for a particular Project</a:t>
          </a:r>
        </a:p>
      </dgm:t>
    </dgm:pt>
    <dgm:pt modelId="{EC22AB86-BC17-4D26-BF98-E4897BD6CDDF}" type="parTrans" cxnId="{5D7AA3C0-26D7-4FDD-8822-0276C026745F}">
      <dgm:prSet/>
      <dgm:spPr/>
      <dgm:t>
        <a:bodyPr/>
        <a:lstStyle/>
        <a:p>
          <a:endParaRPr lang="en-US">
            <a:latin typeface="Georgia" pitchFamily="18" charset="0"/>
          </a:endParaRPr>
        </a:p>
      </dgm:t>
    </dgm:pt>
    <dgm:pt modelId="{42519CFD-2AD9-4A76-BC45-B4C3418148A3}" type="sibTrans" cxnId="{5D7AA3C0-26D7-4FDD-8822-0276C026745F}">
      <dgm:prSet/>
      <dgm:spPr/>
      <dgm:t>
        <a:bodyPr/>
        <a:lstStyle/>
        <a:p>
          <a:endParaRPr lang="en-US">
            <a:latin typeface="Georgia" pitchFamily="18" charset="0"/>
          </a:endParaRPr>
        </a:p>
      </dgm:t>
    </dgm:pt>
    <dgm:pt modelId="{0E0B8A07-AE37-4AC5-87AD-DCBE8F660281}">
      <dgm:prSet phldrT="[Text]" custT="1"/>
      <dgm:spPr/>
      <dgm:t>
        <a:bodyPr/>
        <a:lstStyle/>
        <a:p>
          <a:pPr algn="l"/>
          <a:r>
            <a:rPr lang="en-US" sz="2000" dirty="0">
              <a:latin typeface="Georgia" pitchFamily="18" charset="0"/>
            </a:rPr>
            <a:t>Ease in tracking the scope and value of work awarded to the Vendor / Contractor.</a:t>
          </a:r>
        </a:p>
      </dgm:t>
    </dgm:pt>
    <dgm:pt modelId="{AB7DBFF2-35C4-41F7-B4D6-DBC8D1D7A647}" type="parTrans" cxnId="{663B5BEE-D1B2-45E2-B99C-A0DAF5FA6E3A}">
      <dgm:prSet/>
      <dgm:spPr/>
      <dgm:t>
        <a:bodyPr/>
        <a:lstStyle/>
        <a:p>
          <a:endParaRPr lang="en-US">
            <a:latin typeface="Georgia" pitchFamily="18" charset="0"/>
          </a:endParaRPr>
        </a:p>
      </dgm:t>
    </dgm:pt>
    <dgm:pt modelId="{0362E47B-3E0D-4DB6-A4E5-61005EF3C9FB}" type="sibTrans" cxnId="{663B5BEE-D1B2-45E2-B99C-A0DAF5FA6E3A}">
      <dgm:prSet/>
      <dgm:spPr/>
      <dgm:t>
        <a:bodyPr/>
        <a:lstStyle/>
        <a:p>
          <a:endParaRPr lang="en-US">
            <a:latin typeface="Georgia" pitchFamily="18" charset="0"/>
          </a:endParaRPr>
        </a:p>
      </dgm:t>
    </dgm:pt>
    <dgm:pt modelId="{1CE044FF-5094-4989-989B-7722D598120B}">
      <dgm:prSet custT="1"/>
      <dgm:spPr/>
      <dgm:t>
        <a:bodyPr/>
        <a:lstStyle/>
        <a:p>
          <a:pPr algn="l"/>
          <a:r>
            <a:rPr lang="en-US" sz="2000" dirty="0">
              <a:latin typeface="Georgia" pitchFamily="18" charset="0"/>
            </a:rPr>
            <a:t>Standardization of Payment &amp; Commercial Terms of the Vendor / Contractor.</a:t>
          </a:r>
        </a:p>
      </dgm:t>
    </dgm:pt>
    <dgm:pt modelId="{769A4363-12F2-4964-8D07-44D120537254}" type="parTrans" cxnId="{CE3D6BC9-A4CB-46CA-AED3-E8A81749B3AE}">
      <dgm:prSet/>
      <dgm:spPr/>
      <dgm:t>
        <a:bodyPr/>
        <a:lstStyle/>
        <a:p>
          <a:endParaRPr lang="en-US">
            <a:latin typeface="Georgia" pitchFamily="18" charset="0"/>
          </a:endParaRPr>
        </a:p>
      </dgm:t>
    </dgm:pt>
    <dgm:pt modelId="{3FE1A87F-937B-4391-AB59-A5CA5047E207}" type="sibTrans" cxnId="{CE3D6BC9-A4CB-46CA-AED3-E8A81749B3AE}">
      <dgm:prSet/>
      <dgm:spPr/>
      <dgm:t>
        <a:bodyPr/>
        <a:lstStyle/>
        <a:p>
          <a:endParaRPr lang="en-US">
            <a:latin typeface="Georgia" pitchFamily="18" charset="0"/>
          </a:endParaRPr>
        </a:p>
      </dgm:t>
    </dgm:pt>
    <dgm:pt modelId="{00272AF2-8FD3-4F3A-A82E-9EDB9759F75C}">
      <dgm:prSet custT="1"/>
      <dgm:spPr/>
      <dgm:t>
        <a:bodyPr/>
        <a:lstStyle/>
        <a:p>
          <a:pPr algn="just"/>
          <a:r>
            <a:rPr lang="en-US" sz="2000" dirty="0">
              <a:latin typeface="Georgia" pitchFamily="18" charset="0"/>
            </a:rPr>
            <a:t>Elimination of efforts to reconcile the work done against total scope awarded to the Vendor / Contractor.</a:t>
          </a:r>
        </a:p>
      </dgm:t>
    </dgm:pt>
    <dgm:pt modelId="{57F7F964-3051-4113-9222-E754FA029303}" type="parTrans" cxnId="{2BB8AAA6-0096-4CB5-92D8-72892612C963}">
      <dgm:prSet/>
      <dgm:spPr/>
      <dgm:t>
        <a:bodyPr/>
        <a:lstStyle/>
        <a:p>
          <a:endParaRPr lang="en-US">
            <a:latin typeface="Georgia" pitchFamily="18" charset="0"/>
          </a:endParaRPr>
        </a:p>
      </dgm:t>
    </dgm:pt>
    <dgm:pt modelId="{EA0235B1-87AB-419C-B55E-8CFEFFFF309F}" type="sibTrans" cxnId="{2BB8AAA6-0096-4CB5-92D8-72892612C963}">
      <dgm:prSet/>
      <dgm:spPr/>
      <dgm:t>
        <a:bodyPr/>
        <a:lstStyle/>
        <a:p>
          <a:endParaRPr lang="en-US">
            <a:latin typeface="Georgia" pitchFamily="18" charset="0"/>
          </a:endParaRPr>
        </a:p>
      </dgm:t>
    </dgm:pt>
    <dgm:pt modelId="{3733320A-88D6-4AF1-8F4A-9FF2A2BFC684}">
      <dgm:prSet phldrT="[Text]" custT="1"/>
      <dgm:spPr/>
      <dgm:t>
        <a:bodyPr/>
        <a:lstStyle/>
        <a:p>
          <a:pPr algn="l"/>
          <a:endParaRPr lang="en-US" sz="2000" dirty="0">
            <a:latin typeface="Georgia" pitchFamily="18" charset="0"/>
          </a:endParaRPr>
        </a:p>
      </dgm:t>
    </dgm:pt>
    <dgm:pt modelId="{CBE3A84C-1CF1-4323-939E-481763871093}" type="parTrans" cxnId="{E2769A3B-5B11-4E76-9773-5C5CECCE5E81}">
      <dgm:prSet/>
      <dgm:spPr/>
      <dgm:t>
        <a:bodyPr/>
        <a:lstStyle/>
        <a:p>
          <a:endParaRPr lang="en-US"/>
        </a:p>
      </dgm:t>
    </dgm:pt>
    <dgm:pt modelId="{E7A6BA70-F7BF-4F20-85E5-396E3C53AAB9}" type="sibTrans" cxnId="{E2769A3B-5B11-4E76-9773-5C5CECCE5E81}">
      <dgm:prSet/>
      <dgm:spPr/>
      <dgm:t>
        <a:bodyPr/>
        <a:lstStyle/>
        <a:p>
          <a:endParaRPr lang="en-US"/>
        </a:p>
      </dgm:t>
    </dgm:pt>
    <dgm:pt modelId="{C4B005E9-1853-499D-80F7-D6873B74CAD4}">
      <dgm:prSet custT="1"/>
      <dgm:spPr/>
      <dgm:t>
        <a:bodyPr/>
        <a:lstStyle/>
        <a:p>
          <a:pPr algn="l"/>
          <a:endParaRPr lang="en-US" sz="2000" dirty="0">
            <a:latin typeface="Georgia" pitchFamily="18" charset="0"/>
          </a:endParaRPr>
        </a:p>
      </dgm:t>
    </dgm:pt>
    <dgm:pt modelId="{7E69B5A5-DC6A-410B-930C-F0C1D4F95FA9}" type="parTrans" cxnId="{D0ECDBFA-D26D-4499-A5F1-0BC80A35F7E9}">
      <dgm:prSet/>
      <dgm:spPr/>
      <dgm:t>
        <a:bodyPr/>
        <a:lstStyle/>
        <a:p>
          <a:endParaRPr lang="en-US"/>
        </a:p>
      </dgm:t>
    </dgm:pt>
    <dgm:pt modelId="{838C5C6B-2AB1-4A6B-9BB2-202F9889EC5F}" type="sibTrans" cxnId="{D0ECDBFA-D26D-4499-A5F1-0BC80A35F7E9}">
      <dgm:prSet/>
      <dgm:spPr/>
      <dgm:t>
        <a:bodyPr/>
        <a:lstStyle/>
        <a:p>
          <a:endParaRPr lang="en-US"/>
        </a:p>
      </dgm:t>
    </dgm:pt>
    <dgm:pt modelId="{DB953EB7-759E-4C46-B687-6E16D7B5080A}">
      <dgm:prSet custT="1"/>
      <dgm:spPr/>
      <dgm:t>
        <a:bodyPr/>
        <a:lstStyle/>
        <a:p>
          <a:pPr algn="l"/>
          <a:endParaRPr lang="en-US" sz="2000" dirty="0">
            <a:latin typeface="Georgia" pitchFamily="18" charset="0"/>
          </a:endParaRPr>
        </a:p>
      </dgm:t>
    </dgm:pt>
    <dgm:pt modelId="{5B922905-9BC9-498E-B718-D881E5FFFE00}" type="parTrans" cxnId="{ED96F968-228F-43EB-9D29-FB3AAE99BE12}">
      <dgm:prSet/>
      <dgm:spPr/>
      <dgm:t>
        <a:bodyPr/>
        <a:lstStyle/>
        <a:p>
          <a:endParaRPr lang="en-US"/>
        </a:p>
      </dgm:t>
    </dgm:pt>
    <dgm:pt modelId="{02881010-50E4-4638-8049-93D8877371E4}" type="sibTrans" cxnId="{ED96F968-228F-43EB-9D29-FB3AAE99BE12}">
      <dgm:prSet/>
      <dgm:spPr/>
      <dgm:t>
        <a:bodyPr/>
        <a:lstStyle/>
        <a:p>
          <a:endParaRPr lang="en-US"/>
        </a:p>
      </dgm:t>
    </dgm:pt>
    <dgm:pt modelId="{0A5C2C27-E066-48C4-ABD7-A77C02D4524D}" type="pres">
      <dgm:prSet presAssocID="{A63ADACA-8A4D-4D2A-BE67-E00BA5E8A9ED}" presName="Name0" presStyleCnt="0">
        <dgm:presLayoutVars>
          <dgm:dir/>
          <dgm:animLvl val="lvl"/>
          <dgm:resizeHandles val="exact"/>
        </dgm:presLayoutVars>
      </dgm:prSet>
      <dgm:spPr/>
    </dgm:pt>
    <dgm:pt modelId="{0ECE10CE-945B-43C8-9177-6FF38556E7FC}" type="pres">
      <dgm:prSet presAssocID="{C80CC810-6E70-4A1D-A8EB-A4B9F3DA503B}" presName="composite" presStyleCnt="0"/>
      <dgm:spPr/>
    </dgm:pt>
    <dgm:pt modelId="{EE372881-EA14-4278-BDF6-7598A9405B0B}" type="pres">
      <dgm:prSet presAssocID="{C80CC810-6E70-4A1D-A8EB-A4B9F3DA503B}" presName="parTx" presStyleLbl="alignNode1" presStyleIdx="0" presStyleCnt="1" custScaleY="100000" custLinFactNeighborX="620" custLinFactNeighborY="-14202">
        <dgm:presLayoutVars>
          <dgm:chMax val="0"/>
          <dgm:chPref val="0"/>
          <dgm:bulletEnabled val="1"/>
        </dgm:presLayoutVars>
      </dgm:prSet>
      <dgm:spPr/>
    </dgm:pt>
    <dgm:pt modelId="{0F22CD07-9EF7-47DA-9EB1-93123EAADAB9}" type="pres">
      <dgm:prSet presAssocID="{C80CC810-6E70-4A1D-A8EB-A4B9F3DA503B}" presName="desTx" presStyleLbl="alignAccFollowNode1" presStyleIdx="0" presStyleCnt="1" custScaleY="142736">
        <dgm:presLayoutVars>
          <dgm:bulletEnabled val="1"/>
        </dgm:presLayoutVars>
      </dgm:prSet>
      <dgm:spPr/>
    </dgm:pt>
  </dgm:ptLst>
  <dgm:cxnLst>
    <dgm:cxn modelId="{E2769A3B-5B11-4E76-9773-5C5CECCE5E81}" srcId="{C80CC810-6E70-4A1D-A8EB-A4B9F3DA503B}" destId="{3733320A-88D6-4AF1-8F4A-9FF2A2BFC684}" srcOrd="0" destOrd="0" parTransId="{CBE3A84C-1CF1-4323-939E-481763871093}" sibTransId="{E7A6BA70-F7BF-4F20-85E5-396E3C53AAB9}"/>
    <dgm:cxn modelId="{3B950F60-A028-4048-9C6F-D528C63F8EFD}" type="presOf" srcId="{00272AF2-8FD3-4F3A-A82E-9EDB9759F75C}" destId="{0F22CD07-9EF7-47DA-9EB1-93123EAADAB9}" srcOrd="0" destOrd="5" presId="urn:microsoft.com/office/officeart/2005/8/layout/hList1"/>
    <dgm:cxn modelId="{ED96F968-228F-43EB-9D29-FB3AAE99BE12}" srcId="{C80CC810-6E70-4A1D-A8EB-A4B9F3DA503B}" destId="{DB953EB7-759E-4C46-B687-6E16D7B5080A}" srcOrd="4" destOrd="0" parTransId="{5B922905-9BC9-498E-B718-D881E5FFFE00}" sibTransId="{02881010-50E4-4638-8049-93D8877371E4}"/>
    <dgm:cxn modelId="{7F524D75-4EE1-4F66-B780-BEE27C6CCEAA}" type="presOf" srcId="{A63ADACA-8A4D-4D2A-BE67-E00BA5E8A9ED}" destId="{0A5C2C27-E066-48C4-ABD7-A77C02D4524D}" srcOrd="0" destOrd="0" presId="urn:microsoft.com/office/officeart/2005/8/layout/hList1"/>
    <dgm:cxn modelId="{2BB8AAA6-0096-4CB5-92D8-72892612C963}" srcId="{C80CC810-6E70-4A1D-A8EB-A4B9F3DA503B}" destId="{00272AF2-8FD3-4F3A-A82E-9EDB9759F75C}" srcOrd="5" destOrd="0" parTransId="{57F7F964-3051-4113-9222-E754FA029303}" sibTransId="{EA0235B1-87AB-419C-B55E-8CFEFFFF309F}"/>
    <dgm:cxn modelId="{C78EA9A8-49C2-4544-8619-1FDB4A5B8C87}" type="presOf" srcId="{C4B005E9-1853-499D-80F7-D6873B74CAD4}" destId="{0F22CD07-9EF7-47DA-9EB1-93123EAADAB9}" srcOrd="0" destOrd="2" presId="urn:microsoft.com/office/officeart/2005/8/layout/hList1"/>
    <dgm:cxn modelId="{B7E0DCAF-6D9A-439B-9D8D-99B4E93C6184}" type="presOf" srcId="{DB953EB7-759E-4C46-B687-6E16D7B5080A}" destId="{0F22CD07-9EF7-47DA-9EB1-93123EAADAB9}" srcOrd="0" destOrd="4" presId="urn:microsoft.com/office/officeart/2005/8/layout/hList1"/>
    <dgm:cxn modelId="{37CFB9B4-F450-498C-84AC-6A095D9D5102}" type="presOf" srcId="{0E0B8A07-AE37-4AC5-87AD-DCBE8F660281}" destId="{0F22CD07-9EF7-47DA-9EB1-93123EAADAB9}" srcOrd="0" destOrd="1" presId="urn:microsoft.com/office/officeart/2005/8/layout/hList1"/>
    <dgm:cxn modelId="{3B7191B6-26A8-43DC-977B-8B72418A3C2F}" type="presOf" srcId="{3733320A-88D6-4AF1-8F4A-9FF2A2BFC684}" destId="{0F22CD07-9EF7-47DA-9EB1-93123EAADAB9}" srcOrd="0" destOrd="0" presId="urn:microsoft.com/office/officeart/2005/8/layout/hList1"/>
    <dgm:cxn modelId="{5D7AA3C0-26D7-4FDD-8822-0276C026745F}" srcId="{A63ADACA-8A4D-4D2A-BE67-E00BA5E8A9ED}" destId="{C80CC810-6E70-4A1D-A8EB-A4B9F3DA503B}" srcOrd="0" destOrd="0" parTransId="{EC22AB86-BC17-4D26-BF98-E4897BD6CDDF}" sibTransId="{42519CFD-2AD9-4A76-BC45-B4C3418148A3}"/>
    <dgm:cxn modelId="{E8A79AC2-2D93-4885-99F3-769CDD05BC48}" type="presOf" srcId="{1CE044FF-5094-4989-989B-7722D598120B}" destId="{0F22CD07-9EF7-47DA-9EB1-93123EAADAB9}" srcOrd="0" destOrd="3" presId="urn:microsoft.com/office/officeart/2005/8/layout/hList1"/>
    <dgm:cxn modelId="{CE3D6BC9-A4CB-46CA-AED3-E8A81749B3AE}" srcId="{C80CC810-6E70-4A1D-A8EB-A4B9F3DA503B}" destId="{1CE044FF-5094-4989-989B-7722D598120B}" srcOrd="3" destOrd="0" parTransId="{769A4363-12F2-4964-8D07-44D120537254}" sibTransId="{3FE1A87F-937B-4391-AB59-A5CA5047E207}"/>
    <dgm:cxn modelId="{21CF40DF-8134-4C0F-AD70-68D2A3273CD5}" type="presOf" srcId="{C80CC810-6E70-4A1D-A8EB-A4B9F3DA503B}" destId="{EE372881-EA14-4278-BDF6-7598A9405B0B}" srcOrd="0" destOrd="0" presId="urn:microsoft.com/office/officeart/2005/8/layout/hList1"/>
    <dgm:cxn modelId="{663B5BEE-D1B2-45E2-B99C-A0DAF5FA6E3A}" srcId="{C80CC810-6E70-4A1D-A8EB-A4B9F3DA503B}" destId="{0E0B8A07-AE37-4AC5-87AD-DCBE8F660281}" srcOrd="1" destOrd="0" parTransId="{AB7DBFF2-35C4-41F7-B4D6-DBC8D1D7A647}" sibTransId="{0362E47B-3E0D-4DB6-A4E5-61005EF3C9FB}"/>
    <dgm:cxn modelId="{D0ECDBFA-D26D-4499-A5F1-0BC80A35F7E9}" srcId="{C80CC810-6E70-4A1D-A8EB-A4B9F3DA503B}" destId="{C4B005E9-1853-499D-80F7-D6873B74CAD4}" srcOrd="2" destOrd="0" parTransId="{7E69B5A5-DC6A-410B-930C-F0C1D4F95FA9}" sibTransId="{838C5C6B-2AB1-4A6B-9BB2-202F9889EC5F}"/>
    <dgm:cxn modelId="{555DF68A-8FDE-4811-8837-AF4189F78CE9}" type="presParOf" srcId="{0A5C2C27-E066-48C4-ABD7-A77C02D4524D}" destId="{0ECE10CE-945B-43C8-9177-6FF38556E7FC}" srcOrd="0" destOrd="0" presId="urn:microsoft.com/office/officeart/2005/8/layout/hList1"/>
    <dgm:cxn modelId="{D09E3AFE-3B61-46FD-A9FE-67185FA08D05}" type="presParOf" srcId="{0ECE10CE-945B-43C8-9177-6FF38556E7FC}" destId="{EE372881-EA14-4278-BDF6-7598A9405B0B}" srcOrd="0" destOrd="0" presId="urn:microsoft.com/office/officeart/2005/8/layout/hList1"/>
    <dgm:cxn modelId="{0F47C79D-9876-4C00-A633-2BAC6A56C64B}" type="presParOf" srcId="{0ECE10CE-945B-43C8-9177-6FF38556E7FC}" destId="{0F22CD07-9EF7-47DA-9EB1-93123EAADA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3ADACA-8A4D-4D2A-BE67-E00BA5E8A9E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80CC810-6E70-4A1D-A8EB-A4B9F3DA503B}">
      <dgm:prSet phldrT="[Text]" custT="1"/>
      <dgm:spPr>
        <a:solidFill>
          <a:schemeClr val="accent3">
            <a:lumMod val="75000"/>
          </a:schemeClr>
        </a:solidFill>
      </dgm:spPr>
      <dgm:t>
        <a:bodyPr/>
        <a:lstStyle/>
        <a:p>
          <a:r>
            <a:rPr lang="en-US" sz="2000" i="0" dirty="0">
              <a:latin typeface="Georgia" pitchFamily="18" charset="0"/>
            </a:rPr>
            <a:t>Quantity amendment for an existing line item in the service PO.</a:t>
          </a:r>
        </a:p>
      </dgm:t>
    </dgm:pt>
    <dgm:pt modelId="{EC22AB86-BC17-4D26-BF98-E4897BD6CDDF}" type="parTrans" cxnId="{5D7AA3C0-26D7-4FDD-8822-0276C026745F}">
      <dgm:prSet/>
      <dgm:spPr/>
      <dgm:t>
        <a:bodyPr/>
        <a:lstStyle/>
        <a:p>
          <a:endParaRPr lang="en-US">
            <a:latin typeface="Georgia" pitchFamily="18" charset="0"/>
          </a:endParaRPr>
        </a:p>
      </dgm:t>
    </dgm:pt>
    <dgm:pt modelId="{42519CFD-2AD9-4A76-BC45-B4C3418148A3}" type="sibTrans" cxnId="{5D7AA3C0-26D7-4FDD-8822-0276C026745F}">
      <dgm:prSet/>
      <dgm:spPr/>
      <dgm:t>
        <a:bodyPr/>
        <a:lstStyle/>
        <a:p>
          <a:endParaRPr lang="en-US">
            <a:latin typeface="Georgia" pitchFamily="18" charset="0"/>
          </a:endParaRPr>
        </a:p>
      </dgm:t>
    </dgm:pt>
    <dgm:pt modelId="{0E0B8A07-AE37-4AC5-87AD-DCBE8F660281}">
      <dgm:prSet phldrT="[Text]" custT="1"/>
      <dgm:spPr/>
      <dgm:t>
        <a:bodyPr/>
        <a:lstStyle/>
        <a:p>
          <a:pPr algn="just">
            <a:lnSpc>
              <a:spcPct val="150000"/>
            </a:lnSpc>
          </a:pPr>
          <a:r>
            <a:rPr lang="en-US" sz="2000" dirty="0">
              <a:latin typeface="Georgia" pitchFamily="18" charset="0"/>
            </a:rPr>
            <a:t>As and when the business team decides to increase the scope of work (with the same rate) a new line item with the needed quantity shall be added in the Service PO (Tcode –ME22N) after a Service PR is raised (Tcode –ME51N).</a:t>
          </a:r>
        </a:p>
      </dgm:t>
    </dgm:pt>
    <dgm:pt modelId="{AB7DBFF2-35C4-41F7-B4D6-DBC8D1D7A647}" type="parTrans" cxnId="{663B5BEE-D1B2-45E2-B99C-A0DAF5FA6E3A}">
      <dgm:prSet/>
      <dgm:spPr/>
      <dgm:t>
        <a:bodyPr/>
        <a:lstStyle/>
        <a:p>
          <a:endParaRPr lang="en-US">
            <a:latin typeface="Georgia" pitchFamily="18" charset="0"/>
          </a:endParaRPr>
        </a:p>
      </dgm:t>
    </dgm:pt>
    <dgm:pt modelId="{0362E47B-3E0D-4DB6-A4E5-61005EF3C9FB}" type="sibTrans" cxnId="{663B5BEE-D1B2-45E2-B99C-A0DAF5FA6E3A}">
      <dgm:prSet/>
      <dgm:spPr/>
      <dgm:t>
        <a:bodyPr/>
        <a:lstStyle/>
        <a:p>
          <a:endParaRPr lang="en-US">
            <a:latin typeface="Georgia" pitchFamily="18" charset="0"/>
          </a:endParaRPr>
        </a:p>
      </dgm:t>
    </dgm:pt>
    <dgm:pt modelId="{09F8ED51-A6A7-437D-9A5E-82B2096C7FF0}">
      <dgm:prSet phldrT="[Text]" custT="1"/>
      <dgm:spPr/>
      <dgm:t>
        <a:bodyPr/>
        <a:lstStyle/>
        <a:p>
          <a:pPr algn="l">
            <a:lnSpc>
              <a:spcPct val="150000"/>
            </a:lnSpc>
          </a:pPr>
          <a:endParaRPr lang="en-US" sz="2000" dirty="0">
            <a:latin typeface="Georgia" pitchFamily="18" charset="0"/>
          </a:endParaRPr>
        </a:p>
      </dgm:t>
    </dgm:pt>
    <dgm:pt modelId="{9104648F-E36E-4BB6-9A59-60666ADD2FD5}" type="parTrans" cxnId="{4589C8C2-F143-4CD5-8BB3-6C64F13834DF}">
      <dgm:prSet/>
      <dgm:spPr/>
      <dgm:t>
        <a:bodyPr/>
        <a:lstStyle/>
        <a:p>
          <a:endParaRPr lang="en-US"/>
        </a:p>
      </dgm:t>
    </dgm:pt>
    <dgm:pt modelId="{7AD1F840-3B6B-45C9-8F1F-9BBBFF89CD1C}" type="sibTrans" cxnId="{4589C8C2-F143-4CD5-8BB3-6C64F13834DF}">
      <dgm:prSet/>
      <dgm:spPr/>
      <dgm:t>
        <a:bodyPr/>
        <a:lstStyle/>
        <a:p>
          <a:endParaRPr lang="en-US"/>
        </a:p>
      </dgm:t>
    </dgm:pt>
    <dgm:pt modelId="{0A5C2C27-E066-48C4-ABD7-A77C02D4524D}" type="pres">
      <dgm:prSet presAssocID="{A63ADACA-8A4D-4D2A-BE67-E00BA5E8A9ED}" presName="Name0" presStyleCnt="0">
        <dgm:presLayoutVars>
          <dgm:dir/>
          <dgm:animLvl val="lvl"/>
          <dgm:resizeHandles val="exact"/>
        </dgm:presLayoutVars>
      </dgm:prSet>
      <dgm:spPr/>
    </dgm:pt>
    <dgm:pt modelId="{0ECE10CE-945B-43C8-9177-6FF38556E7FC}" type="pres">
      <dgm:prSet presAssocID="{C80CC810-6E70-4A1D-A8EB-A4B9F3DA503B}" presName="composite" presStyleCnt="0"/>
      <dgm:spPr/>
    </dgm:pt>
    <dgm:pt modelId="{EE372881-EA14-4278-BDF6-7598A9405B0B}" type="pres">
      <dgm:prSet presAssocID="{C80CC810-6E70-4A1D-A8EB-A4B9F3DA503B}" presName="parTx" presStyleLbl="alignNode1" presStyleIdx="0" presStyleCnt="1" custScaleY="100000" custLinFactNeighborX="620" custLinFactNeighborY="-14202">
        <dgm:presLayoutVars>
          <dgm:chMax val="0"/>
          <dgm:chPref val="0"/>
          <dgm:bulletEnabled val="1"/>
        </dgm:presLayoutVars>
      </dgm:prSet>
      <dgm:spPr/>
    </dgm:pt>
    <dgm:pt modelId="{0F22CD07-9EF7-47DA-9EB1-93123EAADAB9}" type="pres">
      <dgm:prSet presAssocID="{C80CC810-6E70-4A1D-A8EB-A4B9F3DA503B}" presName="desTx" presStyleLbl="alignAccFollowNode1" presStyleIdx="0" presStyleCnt="1" custScaleY="142736">
        <dgm:presLayoutVars>
          <dgm:bulletEnabled val="1"/>
        </dgm:presLayoutVars>
      </dgm:prSet>
      <dgm:spPr/>
    </dgm:pt>
  </dgm:ptLst>
  <dgm:cxnLst>
    <dgm:cxn modelId="{F79E903A-787C-49C1-962B-29AD1A25635B}" type="presOf" srcId="{09F8ED51-A6A7-437D-9A5E-82B2096C7FF0}" destId="{0F22CD07-9EF7-47DA-9EB1-93123EAADAB9}" srcOrd="0" destOrd="0" presId="urn:microsoft.com/office/officeart/2005/8/layout/hList1"/>
    <dgm:cxn modelId="{818D2657-9D24-412D-A3E4-4F2E1FF739B7}" type="presOf" srcId="{0E0B8A07-AE37-4AC5-87AD-DCBE8F660281}" destId="{0F22CD07-9EF7-47DA-9EB1-93123EAADAB9}" srcOrd="0" destOrd="1" presId="urn:microsoft.com/office/officeart/2005/8/layout/hList1"/>
    <dgm:cxn modelId="{219C7693-A571-4B05-8B55-9373DC601932}" type="presOf" srcId="{A63ADACA-8A4D-4D2A-BE67-E00BA5E8A9ED}" destId="{0A5C2C27-E066-48C4-ABD7-A77C02D4524D}" srcOrd="0" destOrd="0" presId="urn:microsoft.com/office/officeart/2005/8/layout/hList1"/>
    <dgm:cxn modelId="{5D7AA3C0-26D7-4FDD-8822-0276C026745F}" srcId="{A63ADACA-8A4D-4D2A-BE67-E00BA5E8A9ED}" destId="{C80CC810-6E70-4A1D-A8EB-A4B9F3DA503B}" srcOrd="0" destOrd="0" parTransId="{EC22AB86-BC17-4D26-BF98-E4897BD6CDDF}" sibTransId="{42519CFD-2AD9-4A76-BC45-B4C3418148A3}"/>
    <dgm:cxn modelId="{4589C8C2-F143-4CD5-8BB3-6C64F13834DF}" srcId="{C80CC810-6E70-4A1D-A8EB-A4B9F3DA503B}" destId="{09F8ED51-A6A7-437D-9A5E-82B2096C7FF0}" srcOrd="0" destOrd="0" parTransId="{9104648F-E36E-4BB6-9A59-60666ADD2FD5}" sibTransId="{7AD1F840-3B6B-45C9-8F1F-9BBBFF89CD1C}"/>
    <dgm:cxn modelId="{663B5BEE-D1B2-45E2-B99C-A0DAF5FA6E3A}" srcId="{C80CC810-6E70-4A1D-A8EB-A4B9F3DA503B}" destId="{0E0B8A07-AE37-4AC5-87AD-DCBE8F660281}" srcOrd="1" destOrd="0" parTransId="{AB7DBFF2-35C4-41F7-B4D6-DBC8D1D7A647}" sibTransId="{0362E47B-3E0D-4DB6-A4E5-61005EF3C9FB}"/>
    <dgm:cxn modelId="{F6F636FF-C045-43A4-9DEF-4A0435759604}" type="presOf" srcId="{C80CC810-6E70-4A1D-A8EB-A4B9F3DA503B}" destId="{EE372881-EA14-4278-BDF6-7598A9405B0B}" srcOrd="0" destOrd="0" presId="urn:microsoft.com/office/officeart/2005/8/layout/hList1"/>
    <dgm:cxn modelId="{ECAD82DB-8C47-4A50-95F5-86F9C1F69D50}" type="presParOf" srcId="{0A5C2C27-E066-48C4-ABD7-A77C02D4524D}" destId="{0ECE10CE-945B-43C8-9177-6FF38556E7FC}" srcOrd="0" destOrd="0" presId="urn:microsoft.com/office/officeart/2005/8/layout/hList1"/>
    <dgm:cxn modelId="{F292B2AF-CFF5-4AA5-9976-D0AAF7DFBF3D}" type="presParOf" srcId="{0ECE10CE-945B-43C8-9177-6FF38556E7FC}" destId="{EE372881-EA14-4278-BDF6-7598A9405B0B}" srcOrd="0" destOrd="0" presId="urn:microsoft.com/office/officeart/2005/8/layout/hList1"/>
    <dgm:cxn modelId="{9AE842B3-0957-4EF3-8A83-5B6A23AFB8C9}" type="presParOf" srcId="{0ECE10CE-945B-43C8-9177-6FF38556E7FC}" destId="{0F22CD07-9EF7-47DA-9EB1-93123EAADA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3ADACA-8A4D-4D2A-BE67-E00BA5E8A9E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80CC810-6E70-4A1D-A8EB-A4B9F3DA503B}">
      <dgm:prSet phldrT="[Text]" custT="1"/>
      <dgm:spPr>
        <a:solidFill>
          <a:schemeClr val="accent3">
            <a:lumMod val="75000"/>
          </a:schemeClr>
        </a:solidFill>
      </dgm:spPr>
      <dgm:t>
        <a:bodyPr/>
        <a:lstStyle/>
        <a:p>
          <a:r>
            <a:rPr lang="en-US" sz="2000" i="0" dirty="0">
              <a:latin typeface="Georgia" pitchFamily="18" charset="0"/>
            </a:rPr>
            <a:t>Rate amendment for an existing line item in the service PO.</a:t>
          </a:r>
        </a:p>
      </dgm:t>
    </dgm:pt>
    <dgm:pt modelId="{EC22AB86-BC17-4D26-BF98-E4897BD6CDDF}" type="parTrans" cxnId="{5D7AA3C0-26D7-4FDD-8822-0276C026745F}">
      <dgm:prSet/>
      <dgm:spPr/>
      <dgm:t>
        <a:bodyPr/>
        <a:lstStyle/>
        <a:p>
          <a:endParaRPr lang="en-US">
            <a:latin typeface="Georgia" pitchFamily="18" charset="0"/>
          </a:endParaRPr>
        </a:p>
      </dgm:t>
    </dgm:pt>
    <dgm:pt modelId="{42519CFD-2AD9-4A76-BC45-B4C3418148A3}" type="sibTrans" cxnId="{5D7AA3C0-26D7-4FDD-8822-0276C026745F}">
      <dgm:prSet/>
      <dgm:spPr/>
      <dgm:t>
        <a:bodyPr/>
        <a:lstStyle/>
        <a:p>
          <a:endParaRPr lang="en-US">
            <a:latin typeface="Georgia" pitchFamily="18" charset="0"/>
          </a:endParaRPr>
        </a:p>
      </dgm:t>
    </dgm:pt>
    <dgm:pt modelId="{0E0B8A07-AE37-4AC5-87AD-DCBE8F660281}">
      <dgm:prSet phldrT="[Text]" custT="1"/>
      <dgm:spPr/>
      <dgm:t>
        <a:bodyPr/>
        <a:lstStyle/>
        <a:p>
          <a:pPr algn="just">
            <a:lnSpc>
              <a:spcPct val="150000"/>
            </a:lnSpc>
          </a:pPr>
          <a:r>
            <a:rPr lang="en-US" sz="2000" dirty="0">
              <a:latin typeface="Georgia" pitchFamily="18" charset="0"/>
            </a:rPr>
            <a:t>The rate for a service rendered may require a change during the course of the work. In this case, a new line item shall be added in the Service PO (Tcode – ME22N) for services with the needed quantity and new rate. Care should be taken to ensure that the quantity existing in the Service PO (with Old Rate) should be descoped, before saving the Service PO.</a:t>
          </a:r>
        </a:p>
      </dgm:t>
    </dgm:pt>
    <dgm:pt modelId="{AB7DBFF2-35C4-41F7-B4D6-DBC8D1D7A647}" type="parTrans" cxnId="{663B5BEE-D1B2-45E2-B99C-A0DAF5FA6E3A}">
      <dgm:prSet/>
      <dgm:spPr/>
      <dgm:t>
        <a:bodyPr/>
        <a:lstStyle/>
        <a:p>
          <a:endParaRPr lang="en-US">
            <a:latin typeface="Georgia" pitchFamily="18" charset="0"/>
          </a:endParaRPr>
        </a:p>
      </dgm:t>
    </dgm:pt>
    <dgm:pt modelId="{0362E47B-3E0D-4DB6-A4E5-61005EF3C9FB}" type="sibTrans" cxnId="{663B5BEE-D1B2-45E2-B99C-A0DAF5FA6E3A}">
      <dgm:prSet/>
      <dgm:spPr/>
      <dgm:t>
        <a:bodyPr/>
        <a:lstStyle/>
        <a:p>
          <a:endParaRPr lang="en-US">
            <a:latin typeface="Georgia" pitchFamily="18" charset="0"/>
          </a:endParaRPr>
        </a:p>
      </dgm:t>
    </dgm:pt>
    <dgm:pt modelId="{2C1FBDCD-4161-4DE8-AB8A-F2F33F86CA66}">
      <dgm:prSet phldrT="[Text]" custT="1"/>
      <dgm:spPr/>
      <dgm:t>
        <a:bodyPr/>
        <a:lstStyle/>
        <a:p>
          <a:pPr algn="l">
            <a:lnSpc>
              <a:spcPct val="150000"/>
            </a:lnSpc>
          </a:pPr>
          <a:endParaRPr lang="en-US" sz="2000" dirty="0">
            <a:latin typeface="Georgia" pitchFamily="18" charset="0"/>
          </a:endParaRPr>
        </a:p>
      </dgm:t>
    </dgm:pt>
    <dgm:pt modelId="{9A693EA6-83B7-4757-8CBB-E8204712CF79}" type="parTrans" cxnId="{AFFAA303-08EF-4A0F-B78C-77B5FC246886}">
      <dgm:prSet/>
      <dgm:spPr/>
      <dgm:t>
        <a:bodyPr/>
        <a:lstStyle/>
        <a:p>
          <a:endParaRPr lang="en-US"/>
        </a:p>
      </dgm:t>
    </dgm:pt>
    <dgm:pt modelId="{12DEB0AF-3402-4685-8AD1-F44B8404498D}" type="sibTrans" cxnId="{AFFAA303-08EF-4A0F-B78C-77B5FC246886}">
      <dgm:prSet/>
      <dgm:spPr/>
      <dgm:t>
        <a:bodyPr/>
        <a:lstStyle/>
        <a:p>
          <a:endParaRPr lang="en-US"/>
        </a:p>
      </dgm:t>
    </dgm:pt>
    <dgm:pt modelId="{0A5C2C27-E066-48C4-ABD7-A77C02D4524D}" type="pres">
      <dgm:prSet presAssocID="{A63ADACA-8A4D-4D2A-BE67-E00BA5E8A9ED}" presName="Name0" presStyleCnt="0">
        <dgm:presLayoutVars>
          <dgm:dir/>
          <dgm:animLvl val="lvl"/>
          <dgm:resizeHandles val="exact"/>
        </dgm:presLayoutVars>
      </dgm:prSet>
      <dgm:spPr/>
    </dgm:pt>
    <dgm:pt modelId="{0ECE10CE-945B-43C8-9177-6FF38556E7FC}" type="pres">
      <dgm:prSet presAssocID="{C80CC810-6E70-4A1D-A8EB-A4B9F3DA503B}" presName="composite" presStyleCnt="0"/>
      <dgm:spPr/>
    </dgm:pt>
    <dgm:pt modelId="{EE372881-EA14-4278-BDF6-7598A9405B0B}" type="pres">
      <dgm:prSet presAssocID="{C80CC810-6E70-4A1D-A8EB-A4B9F3DA503B}" presName="parTx" presStyleLbl="alignNode1" presStyleIdx="0" presStyleCnt="1" custScaleY="100000" custLinFactNeighborX="620" custLinFactNeighborY="-14202">
        <dgm:presLayoutVars>
          <dgm:chMax val="0"/>
          <dgm:chPref val="0"/>
          <dgm:bulletEnabled val="1"/>
        </dgm:presLayoutVars>
      </dgm:prSet>
      <dgm:spPr/>
    </dgm:pt>
    <dgm:pt modelId="{0F22CD07-9EF7-47DA-9EB1-93123EAADAB9}" type="pres">
      <dgm:prSet presAssocID="{C80CC810-6E70-4A1D-A8EB-A4B9F3DA503B}" presName="desTx" presStyleLbl="alignAccFollowNode1" presStyleIdx="0" presStyleCnt="1" custScaleY="121103">
        <dgm:presLayoutVars>
          <dgm:bulletEnabled val="1"/>
        </dgm:presLayoutVars>
      </dgm:prSet>
      <dgm:spPr/>
    </dgm:pt>
  </dgm:ptLst>
  <dgm:cxnLst>
    <dgm:cxn modelId="{AFFAA303-08EF-4A0F-B78C-77B5FC246886}" srcId="{C80CC810-6E70-4A1D-A8EB-A4B9F3DA503B}" destId="{2C1FBDCD-4161-4DE8-AB8A-F2F33F86CA66}" srcOrd="0" destOrd="0" parTransId="{9A693EA6-83B7-4757-8CBB-E8204712CF79}" sibTransId="{12DEB0AF-3402-4685-8AD1-F44B8404498D}"/>
    <dgm:cxn modelId="{03323F27-FFBF-43E3-BC2A-4E83B68C50D2}" type="presOf" srcId="{A63ADACA-8A4D-4D2A-BE67-E00BA5E8A9ED}" destId="{0A5C2C27-E066-48C4-ABD7-A77C02D4524D}" srcOrd="0" destOrd="0" presId="urn:microsoft.com/office/officeart/2005/8/layout/hList1"/>
    <dgm:cxn modelId="{707548AB-B318-487A-A9A6-73D493AA4801}" type="presOf" srcId="{0E0B8A07-AE37-4AC5-87AD-DCBE8F660281}" destId="{0F22CD07-9EF7-47DA-9EB1-93123EAADAB9}" srcOrd="0" destOrd="1" presId="urn:microsoft.com/office/officeart/2005/8/layout/hList1"/>
    <dgm:cxn modelId="{21143DB8-3D5A-4C6C-8F10-7177CBF3BDA4}" type="presOf" srcId="{2C1FBDCD-4161-4DE8-AB8A-F2F33F86CA66}" destId="{0F22CD07-9EF7-47DA-9EB1-93123EAADAB9}" srcOrd="0" destOrd="0" presId="urn:microsoft.com/office/officeart/2005/8/layout/hList1"/>
    <dgm:cxn modelId="{5D7AA3C0-26D7-4FDD-8822-0276C026745F}" srcId="{A63ADACA-8A4D-4D2A-BE67-E00BA5E8A9ED}" destId="{C80CC810-6E70-4A1D-A8EB-A4B9F3DA503B}" srcOrd="0" destOrd="0" parTransId="{EC22AB86-BC17-4D26-BF98-E4897BD6CDDF}" sibTransId="{42519CFD-2AD9-4A76-BC45-B4C3418148A3}"/>
    <dgm:cxn modelId="{F71204CE-8FF8-4927-AF42-A90BF515C96C}" type="presOf" srcId="{C80CC810-6E70-4A1D-A8EB-A4B9F3DA503B}" destId="{EE372881-EA14-4278-BDF6-7598A9405B0B}" srcOrd="0" destOrd="0" presId="urn:microsoft.com/office/officeart/2005/8/layout/hList1"/>
    <dgm:cxn modelId="{663B5BEE-D1B2-45E2-B99C-A0DAF5FA6E3A}" srcId="{C80CC810-6E70-4A1D-A8EB-A4B9F3DA503B}" destId="{0E0B8A07-AE37-4AC5-87AD-DCBE8F660281}" srcOrd="1" destOrd="0" parTransId="{AB7DBFF2-35C4-41F7-B4D6-DBC8D1D7A647}" sibTransId="{0362E47B-3E0D-4DB6-A4E5-61005EF3C9FB}"/>
    <dgm:cxn modelId="{553047BE-87AD-4B8A-8390-D4D7A5590EC2}" type="presParOf" srcId="{0A5C2C27-E066-48C4-ABD7-A77C02D4524D}" destId="{0ECE10CE-945B-43C8-9177-6FF38556E7FC}" srcOrd="0" destOrd="0" presId="urn:microsoft.com/office/officeart/2005/8/layout/hList1"/>
    <dgm:cxn modelId="{6C1094B2-02FD-498B-828A-41C3EF86EF4C}" type="presParOf" srcId="{0ECE10CE-945B-43C8-9177-6FF38556E7FC}" destId="{EE372881-EA14-4278-BDF6-7598A9405B0B}" srcOrd="0" destOrd="0" presId="urn:microsoft.com/office/officeart/2005/8/layout/hList1"/>
    <dgm:cxn modelId="{C8A5EBD0-BE5A-439D-BD22-BFCA8C1D30B1}" type="presParOf" srcId="{0ECE10CE-945B-43C8-9177-6FF38556E7FC}" destId="{0F22CD07-9EF7-47DA-9EB1-93123EAADA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63ADACA-8A4D-4D2A-BE67-E00BA5E8A9E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80CC810-6E70-4A1D-A8EB-A4B9F3DA503B}">
      <dgm:prSet phldrT="[Text]" custT="1"/>
      <dgm:spPr>
        <a:solidFill>
          <a:schemeClr val="accent3">
            <a:lumMod val="75000"/>
          </a:schemeClr>
        </a:solidFill>
      </dgm:spPr>
      <dgm:t>
        <a:bodyPr/>
        <a:lstStyle/>
        <a:p>
          <a:r>
            <a:rPr lang="en-US" sz="2000" i="0" dirty="0">
              <a:latin typeface="Georgia" pitchFamily="18" charset="0"/>
            </a:rPr>
            <a:t>Additional Quantity with a new rate for an existing scope (line item) in the service PO, which has other active line items.</a:t>
          </a:r>
        </a:p>
      </dgm:t>
    </dgm:pt>
    <dgm:pt modelId="{EC22AB86-BC17-4D26-BF98-E4897BD6CDDF}" type="parTrans" cxnId="{5D7AA3C0-26D7-4FDD-8822-0276C026745F}">
      <dgm:prSet/>
      <dgm:spPr/>
      <dgm:t>
        <a:bodyPr/>
        <a:lstStyle/>
        <a:p>
          <a:endParaRPr lang="en-US">
            <a:latin typeface="Georgia" pitchFamily="18" charset="0"/>
          </a:endParaRPr>
        </a:p>
      </dgm:t>
    </dgm:pt>
    <dgm:pt modelId="{42519CFD-2AD9-4A76-BC45-B4C3418148A3}" type="sibTrans" cxnId="{5D7AA3C0-26D7-4FDD-8822-0276C026745F}">
      <dgm:prSet/>
      <dgm:spPr/>
      <dgm:t>
        <a:bodyPr/>
        <a:lstStyle/>
        <a:p>
          <a:endParaRPr lang="en-US">
            <a:latin typeface="Georgia" pitchFamily="18" charset="0"/>
          </a:endParaRPr>
        </a:p>
      </dgm:t>
    </dgm:pt>
    <dgm:pt modelId="{0E0B8A07-AE37-4AC5-87AD-DCBE8F660281}">
      <dgm:prSet phldrT="[Text]" custT="1"/>
      <dgm:spPr/>
      <dgm:t>
        <a:bodyPr/>
        <a:lstStyle/>
        <a:p>
          <a:pPr algn="just">
            <a:lnSpc>
              <a:spcPct val="150000"/>
            </a:lnSpc>
          </a:pPr>
          <a:r>
            <a:rPr lang="en-US" sz="2000" dirty="0">
              <a:latin typeface="Georgia" pitchFamily="18" charset="0"/>
            </a:rPr>
            <a:t>When the vendor/contractor has executed the service PO quantity for an existing line item and there is a need to add additional quantity with a new rate, a new line item shall be created with the quantity (and revised rate) in the Service PO (T Code – ME22N), after a Service PR (Tcode – ME51N) is raised in system for the new quantity.</a:t>
          </a:r>
        </a:p>
      </dgm:t>
    </dgm:pt>
    <dgm:pt modelId="{AB7DBFF2-35C4-41F7-B4D6-DBC8D1D7A647}" type="parTrans" cxnId="{663B5BEE-D1B2-45E2-B99C-A0DAF5FA6E3A}">
      <dgm:prSet/>
      <dgm:spPr/>
      <dgm:t>
        <a:bodyPr/>
        <a:lstStyle/>
        <a:p>
          <a:endParaRPr lang="en-US">
            <a:latin typeface="Georgia" pitchFamily="18" charset="0"/>
          </a:endParaRPr>
        </a:p>
      </dgm:t>
    </dgm:pt>
    <dgm:pt modelId="{0362E47B-3E0D-4DB6-A4E5-61005EF3C9FB}" type="sibTrans" cxnId="{663B5BEE-D1B2-45E2-B99C-A0DAF5FA6E3A}">
      <dgm:prSet/>
      <dgm:spPr/>
      <dgm:t>
        <a:bodyPr/>
        <a:lstStyle/>
        <a:p>
          <a:endParaRPr lang="en-US">
            <a:latin typeface="Georgia" pitchFamily="18" charset="0"/>
          </a:endParaRPr>
        </a:p>
      </dgm:t>
    </dgm:pt>
    <dgm:pt modelId="{CE626FA9-B999-4719-8D07-7EB4ADC10584}">
      <dgm:prSet phldrT="[Text]" custT="1"/>
      <dgm:spPr/>
      <dgm:t>
        <a:bodyPr/>
        <a:lstStyle/>
        <a:p>
          <a:pPr algn="l">
            <a:lnSpc>
              <a:spcPct val="150000"/>
            </a:lnSpc>
          </a:pPr>
          <a:endParaRPr lang="en-US" sz="2000" dirty="0">
            <a:latin typeface="Georgia" pitchFamily="18" charset="0"/>
          </a:endParaRPr>
        </a:p>
      </dgm:t>
    </dgm:pt>
    <dgm:pt modelId="{AD4D5B4F-104F-4481-B4DC-C384F7910735}" type="parTrans" cxnId="{D0D41998-782D-4417-B926-C6E218944265}">
      <dgm:prSet/>
      <dgm:spPr/>
      <dgm:t>
        <a:bodyPr/>
        <a:lstStyle/>
        <a:p>
          <a:endParaRPr lang="en-US"/>
        </a:p>
      </dgm:t>
    </dgm:pt>
    <dgm:pt modelId="{F4A3B561-3FE1-4817-9640-1ED0940D3055}" type="sibTrans" cxnId="{D0D41998-782D-4417-B926-C6E218944265}">
      <dgm:prSet/>
      <dgm:spPr/>
      <dgm:t>
        <a:bodyPr/>
        <a:lstStyle/>
        <a:p>
          <a:endParaRPr lang="en-US"/>
        </a:p>
      </dgm:t>
    </dgm:pt>
    <dgm:pt modelId="{0A5C2C27-E066-48C4-ABD7-A77C02D4524D}" type="pres">
      <dgm:prSet presAssocID="{A63ADACA-8A4D-4D2A-BE67-E00BA5E8A9ED}" presName="Name0" presStyleCnt="0">
        <dgm:presLayoutVars>
          <dgm:dir/>
          <dgm:animLvl val="lvl"/>
          <dgm:resizeHandles val="exact"/>
        </dgm:presLayoutVars>
      </dgm:prSet>
      <dgm:spPr/>
    </dgm:pt>
    <dgm:pt modelId="{0ECE10CE-945B-43C8-9177-6FF38556E7FC}" type="pres">
      <dgm:prSet presAssocID="{C80CC810-6E70-4A1D-A8EB-A4B9F3DA503B}" presName="composite" presStyleCnt="0"/>
      <dgm:spPr/>
    </dgm:pt>
    <dgm:pt modelId="{EE372881-EA14-4278-BDF6-7598A9405B0B}" type="pres">
      <dgm:prSet presAssocID="{C80CC810-6E70-4A1D-A8EB-A4B9F3DA503B}" presName="parTx" presStyleLbl="alignNode1" presStyleIdx="0" presStyleCnt="1" custScaleY="100000" custLinFactNeighborX="620" custLinFactNeighborY="-14202">
        <dgm:presLayoutVars>
          <dgm:chMax val="0"/>
          <dgm:chPref val="0"/>
          <dgm:bulletEnabled val="1"/>
        </dgm:presLayoutVars>
      </dgm:prSet>
      <dgm:spPr/>
    </dgm:pt>
    <dgm:pt modelId="{0F22CD07-9EF7-47DA-9EB1-93123EAADAB9}" type="pres">
      <dgm:prSet presAssocID="{C80CC810-6E70-4A1D-A8EB-A4B9F3DA503B}" presName="desTx" presStyleLbl="alignAccFollowNode1" presStyleIdx="0" presStyleCnt="1" custScaleY="118979">
        <dgm:presLayoutVars>
          <dgm:bulletEnabled val="1"/>
        </dgm:presLayoutVars>
      </dgm:prSet>
      <dgm:spPr/>
    </dgm:pt>
  </dgm:ptLst>
  <dgm:cxnLst>
    <dgm:cxn modelId="{8FF6D40C-129E-47E8-BD97-305F589DA39C}" type="presOf" srcId="{A63ADACA-8A4D-4D2A-BE67-E00BA5E8A9ED}" destId="{0A5C2C27-E066-48C4-ABD7-A77C02D4524D}" srcOrd="0" destOrd="0" presId="urn:microsoft.com/office/officeart/2005/8/layout/hList1"/>
    <dgm:cxn modelId="{C0A3F340-A1C8-4C3A-BDA4-ADF827882375}" type="presOf" srcId="{CE626FA9-B999-4719-8D07-7EB4ADC10584}" destId="{0F22CD07-9EF7-47DA-9EB1-93123EAADAB9}" srcOrd="0" destOrd="0" presId="urn:microsoft.com/office/officeart/2005/8/layout/hList1"/>
    <dgm:cxn modelId="{D0D41998-782D-4417-B926-C6E218944265}" srcId="{C80CC810-6E70-4A1D-A8EB-A4B9F3DA503B}" destId="{CE626FA9-B999-4719-8D07-7EB4ADC10584}" srcOrd="0" destOrd="0" parTransId="{AD4D5B4F-104F-4481-B4DC-C384F7910735}" sibTransId="{F4A3B561-3FE1-4817-9640-1ED0940D3055}"/>
    <dgm:cxn modelId="{7160B4A4-2121-4049-8939-DFEE4DB4FE4F}" type="presOf" srcId="{C80CC810-6E70-4A1D-A8EB-A4B9F3DA503B}" destId="{EE372881-EA14-4278-BDF6-7598A9405B0B}" srcOrd="0" destOrd="0" presId="urn:microsoft.com/office/officeart/2005/8/layout/hList1"/>
    <dgm:cxn modelId="{5D7AA3C0-26D7-4FDD-8822-0276C026745F}" srcId="{A63ADACA-8A4D-4D2A-BE67-E00BA5E8A9ED}" destId="{C80CC810-6E70-4A1D-A8EB-A4B9F3DA503B}" srcOrd="0" destOrd="0" parTransId="{EC22AB86-BC17-4D26-BF98-E4897BD6CDDF}" sibTransId="{42519CFD-2AD9-4A76-BC45-B4C3418148A3}"/>
    <dgm:cxn modelId="{663B5BEE-D1B2-45E2-B99C-A0DAF5FA6E3A}" srcId="{C80CC810-6E70-4A1D-A8EB-A4B9F3DA503B}" destId="{0E0B8A07-AE37-4AC5-87AD-DCBE8F660281}" srcOrd="1" destOrd="0" parTransId="{AB7DBFF2-35C4-41F7-B4D6-DBC8D1D7A647}" sibTransId="{0362E47B-3E0D-4DB6-A4E5-61005EF3C9FB}"/>
    <dgm:cxn modelId="{7DDB73F9-12FC-4F98-B388-055988612A5B}" type="presOf" srcId="{0E0B8A07-AE37-4AC5-87AD-DCBE8F660281}" destId="{0F22CD07-9EF7-47DA-9EB1-93123EAADAB9}" srcOrd="0" destOrd="1" presId="urn:microsoft.com/office/officeart/2005/8/layout/hList1"/>
    <dgm:cxn modelId="{48E4236D-5B40-410C-B861-2F12FD1F2D82}" type="presParOf" srcId="{0A5C2C27-E066-48C4-ABD7-A77C02D4524D}" destId="{0ECE10CE-945B-43C8-9177-6FF38556E7FC}" srcOrd="0" destOrd="0" presId="urn:microsoft.com/office/officeart/2005/8/layout/hList1"/>
    <dgm:cxn modelId="{EA0B67AD-E63F-428D-A847-D4D584AD4EFE}" type="presParOf" srcId="{0ECE10CE-945B-43C8-9177-6FF38556E7FC}" destId="{EE372881-EA14-4278-BDF6-7598A9405B0B}" srcOrd="0" destOrd="0" presId="urn:microsoft.com/office/officeart/2005/8/layout/hList1"/>
    <dgm:cxn modelId="{A3FC4B33-74E8-4D24-82AE-01E5651E6C07}" type="presParOf" srcId="{0ECE10CE-945B-43C8-9177-6FF38556E7FC}" destId="{0F22CD07-9EF7-47DA-9EB1-93123EAADA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63ADACA-8A4D-4D2A-BE67-E00BA5E8A9E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80CC810-6E70-4A1D-A8EB-A4B9F3DA503B}">
      <dgm:prSet phldrT="[Text]" custT="1"/>
      <dgm:spPr>
        <a:solidFill>
          <a:schemeClr val="accent3">
            <a:lumMod val="75000"/>
          </a:schemeClr>
        </a:solidFill>
      </dgm:spPr>
      <dgm:t>
        <a:bodyPr/>
        <a:lstStyle/>
        <a:p>
          <a:r>
            <a:rPr lang="en-US" sz="2000" i="0" dirty="0">
              <a:latin typeface="Georgia" pitchFamily="18" charset="0"/>
            </a:rPr>
            <a:t>New Scope to be awarded to the vendor / contractor after quantities in existing Service PO are delivered.</a:t>
          </a:r>
        </a:p>
      </dgm:t>
    </dgm:pt>
    <dgm:pt modelId="{EC22AB86-BC17-4D26-BF98-E4897BD6CDDF}" type="parTrans" cxnId="{5D7AA3C0-26D7-4FDD-8822-0276C026745F}">
      <dgm:prSet/>
      <dgm:spPr/>
      <dgm:t>
        <a:bodyPr/>
        <a:lstStyle/>
        <a:p>
          <a:endParaRPr lang="en-US">
            <a:latin typeface="Georgia" pitchFamily="18" charset="0"/>
          </a:endParaRPr>
        </a:p>
      </dgm:t>
    </dgm:pt>
    <dgm:pt modelId="{42519CFD-2AD9-4A76-BC45-B4C3418148A3}" type="sibTrans" cxnId="{5D7AA3C0-26D7-4FDD-8822-0276C026745F}">
      <dgm:prSet/>
      <dgm:spPr/>
      <dgm:t>
        <a:bodyPr/>
        <a:lstStyle/>
        <a:p>
          <a:endParaRPr lang="en-US">
            <a:latin typeface="Georgia" pitchFamily="18" charset="0"/>
          </a:endParaRPr>
        </a:p>
      </dgm:t>
    </dgm:pt>
    <dgm:pt modelId="{0E0B8A07-AE37-4AC5-87AD-DCBE8F660281}">
      <dgm:prSet phldrT="[Text]" custT="1"/>
      <dgm:spPr/>
      <dgm:t>
        <a:bodyPr/>
        <a:lstStyle/>
        <a:p>
          <a:pPr algn="just">
            <a:lnSpc>
              <a:spcPct val="150000"/>
            </a:lnSpc>
          </a:pPr>
          <a:r>
            <a:rPr lang="en-US" sz="2000" dirty="0">
              <a:latin typeface="Georgia" pitchFamily="18" charset="0"/>
            </a:rPr>
            <a:t>When the vendor/contractor has executed the service PO quantities and there is a need to award new work to the vendor / contractor, a new Service PO shall be created (T code – ME21N), after a Service PR is raised (Tcode – ME51N).</a:t>
          </a:r>
        </a:p>
      </dgm:t>
    </dgm:pt>
    <dgm:pt modelId="{AB7DBFF2-35C4-41F7-B4D6-DBC8D1D7A647}" type="parTrans" cxnId="{663B5BEE-D1B2-45E2-B99C-A0DAF5FA6E3A}">
      <dgm:prSet/>
      <dgm:spPr/>
      <dgm:t>
        <a:bodyPr/>
        <a:lstStyle/>
        <a:p>
          <a:endParaRPr lang="en-US">
            <a:latin typeface="Georgia" pitchFamily="18" charset="0"/>
          </a:endParaRPr>
        </a:p>
      </dgm:t>
    </dgm:pt>
    <dgm:pt modelId="{0362E47B-3E0D-4DB6-A4E5-61005EF3C9FB}" type="sibTrans" cxnId="{663B5BEE-D1B2-45E2-B99C-A0DAF5FA6E3A}">
      <dgm:prSet/>
      <dgm:spPr/>
      <dgm:t>
        <a:bodyPr/>
        <a:lstStyle/>
        <a:p>
          <a:endParaRPr lang="en-US">
            <a:latin typeface="Georgia" pitchFamily="18" charset="0"/>
          </a:endParaRPr>
        </a:p>
      </dgm:t>
    </dgm:pt>
    <dgm:pt modelId="{C9C1BB55-9648-4A2A-889B-C543877870EB}">
      <dgm:prSet phldrT="[Text]" custT="1"/>
      <dgm:spPr/>
      <dgm:t>
        <a:bodyPr/>
        <a:lstStyle/>
        <a:p>
          <a:pPr algn="l">
            <a:lnSpc>
              <a:spcPct val="150000"/>
            </a:lnSpc>
          </a:pPr>
          <a:endParaRPr lang="en-US" sz="2000" dirty="0">
            <a:latin typeface="Georgia" pitchFamily="18" charset="0"/>
          </a:endParaRPr>
        </a:p>
      </dgm:t>
    </dgm:pt>
    <dgm:pt modelId="{2AC6CD58-3BE3-4F78-BBC0-ADC70DC1D95E}" type="parTrans" cxnId="{979713FB-320C-4124-97E7-0D65B6BF852B}">
      <dgm:prSet/>
      <dgm:spPr/>
    </dgm:pt>
    <dgm:pt modelId="{E17AF438-AA7A-4484-9041-A8B0E7025D56}" type="sibTrans" cxnId="{979713FB-320C-4124-97E7-0D65B6BF852B}">
      <dgm:prSet/>
      <dgm:spPr/>
    </dgm:pt>
    <dgm:pt modelId="{0A5C2C27-E066-48C4-ABD7-A77C02D4524D}" type="pres">
      <dgm:prSet presAssocID="{A63ADACA-8A4D-4D2A-BE67-E00BA5E8A9ED}" presName="Name0" presStyleCnt="0">
        <dgm:presLayoutVars>
          <dgm:dir/>
          <dgm:animLvl val="lvl"/>
          <dgm:resizeHandles val="exact"/>
        </dgm:presLayoutVars>
      </dgm:prSet>
      <dgm:spPr/>
    </dgm:pt>
    <dgm:pt modelId="{0ECE10CE-945B-43C8-9177-6FF38556E7FC}" type="pres">
      <dgm:prSet presAssocID="{C80CC810-6E70-4A1D-A8EB-A4B9F3DA503B}" presName="composite" presStyleCnt="0"/>
      <dgm:spPr/>
    </dgm:pt>
    <dgm:pt modelId="{EE372881-EA14-4278-BDF6-7598A9405B0B}" type="pres">
      <dgm:prSet presAssocID="{C80CC810-6E70-4A1D-A8EB-A4B9F3DA503B}" presName="parTx" presStyleLbl="alignNode1" presStyleIdx="0" presStyleCnt="1" custScaleY="100000" custLinFactNeighborX="620" custLinFactNeighborY="-14202">
        <dgm:presLayoutVars>
          <dgm:chMax val="0"/>
          <dgm:chPref val="0"/>
          <dgm:bulletEnabled val="1"/>
        </dgm:presLayoutVars>
      </dgm:prSet>
      <dgm:spPr/>
    </dgm:pt>
    <dgm:pt modelId="{0F22CD07-9EF7-47DA-9EB1-93123EAADAB9}" type="pres">
      <dgm:prSet presAssocID="{C80CC810-6E70-4A1D-A8EB-A4B9F3DA503B}" presName="desTx" presStyleLbl="alignAccFollowNode1" presStyleIdx="0" presStyleCnt="1" custScaleY="142736">
        <dgm:presLayoutVars>
          <dgm:bulletEnabled val="1"/>
        </dgm:presLayoutVars>
      </dgm:prSet>
      <dgm:spPr/>
    </dgm:pt>
  </dgm:ptLst>
  <dgm:cxnLst>
    <dgm:cxn modelId="{0428CF28-33A7-472B-A39F-B73F87722F08}" type="presOf" srcId="{C9C1BB55-9648-4A2A-889B-C543877870EB}" destId="{0F22CD07-9EF7-47DA-9EB1-93123EAADAB9}" srcOrd="0" destOrd="0" presId="urn:microsoft.com/office/officeart/2005/8/layout/hList1"/>
    <dgm:cxn modelId="{73983A93-0C4D-4391-A548-8A08124F2ED0}" type="presOf" srcId="{0E0B8A07-AE37-4AC5-87AD-DCBE8F660281}" destId="{0F22CD07-9EF7-47DA-9EB1-93123EAADAB9}" srcOrd="0" destOrd="1" presId="urn:microsoft.com/office/officeart/2005/8/layout/hList1"/>
    <dgm:cxn modelId="{5D7AA3C0-26D7-4FDD-8822-0276C026745F}" srcId="{A63ADACA-8A4D-4D2A-BE67-E00BA5E8A9ED}" destId="{C80CC810-6E70-4A1D-A8EB-A4B9F3DA503B}" srcOrd="0" destOrd="0" parTransId="{EC22AB86-BC17-4D26-BF98-E4897BD6CDDF}" sibTransId="{42519CFD-2AD9-4A76-BC45-B4C3418148A3}"/>
    <dgm:cxn modelId="{F4DBD5E6-300E-4356-A53A-2A6773491A8C}" type="presOf" srcId="{A63ADACA-8A4D-4D2A-BE67-E00BA5E8A9ED}" destId="{0A5C2C27-E066-48C4-ABD7-A77C02D4524D}" srcOrd="0" destOrd="0" presId="urn:microsoft.com/office/officeart/2005/8/layout/hList1"/>
    <dgm:cxn modelId="{663B5BEE-D1B2-45E2-B99C-A0DAF5FA6E3A}" srcId="{C80CC810-6E70-4A1D-A8EB-A4B9F3DA503B}" destId="{0E0B8A07-AE37-4AC5-87AD-DCBE8F660281}" srcOrd="1" destOrd="0" parTransId="{AB7DBFF2-35C4-41F7-B4D6-DBC8D1D7A647}" sibTransId="{0362E47B-3E0D-4DB6-A4E5-61005EF3C9FB}"/>
    <dgm:cxn modelId="{A91F84F1-A72E-42CD-8279-D419FDAFB4BC}" type="presOf" srcId="{C80CC810-6E70-4A1D-A8EB-A4B9F3DA503B}" destId="{EE372881-EA14-4278-BDF6-7598A9405B0B}" srcOrd="0" destOrd="0" presId="urn:microsoft.com/office/officeart/2005/8/layout/hList1"/>
    <dgm:cxn modelId="{979713FB-320C-4124-97E7-0D65B6BF852B}" srcId="{C80CC810-6E70-4A1D-A8EB-A4B9F3DA503B}" destId="{C9C1BB55-9648-4A2A-889B-C543877870EB}" srcOrd="0" destOrd="0" parTransId="{2AC6CD58-3BE3-4F78-BBC0-ADC70DC1D95E}" sibTransId="{E17AF438-AA7A-4484-9041-A8B0E7025D56}"/>
    <dgm:cxn modelId="{B5015204-3639-4C28-80A6-88FE60C7191A}" type="presParOf" srcId="{0A5C2C27-E066-48C4-ABD7-A77C02D4524D}" destId="{0ECE10CE-945B-43C8-9177-6FF38556E7FC}" srcOrd="0" destOrd="0" presId="urn:microsoft.com/office/officeart/2005/8/layout/hList1"/>
    <dgm:cxn modelId="{49DD9444-0978-4239-B10A-FECBC53D5630}" type="presParOf" srcId="{0ECE10CE-945B-43C8-9177-6FF38556E7FC}" destId="{EE372881-EA14-4278-BDF6-7598A9405B0B}" srcOrd="0" destOrd="0" presId="urn:microsoft.com/office/officeart/2005/8/layout/hList1"/>
    <dgm:cxn modelId="{5976E013-C805-4903-B9FD-7BE2164E27F8}" type="presParOf" srcId="{0ECE10CE-945B-43C8-9177-6FF38556E7FC}" destId="{0F22CD07-9EF7-47DA-9EB1-93123EAADAB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61BCC-ADB4-4E29-99C0-C9C3311B60F0}">
      <dsp:nvSpPr>
        <dsp:cNvPr id="0" name=""/>
        <dsp:cNvSpPr/>
      </dsp:nvSpPr>
      <dsp:spPr>
        <a:xfrm>
          <a:off x="0" y="928142"/>
          <a:ext cx="11380076"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3E3235-4219-4F9C-BCED-7DE2AA420E95}">
      <dsp:nvSpPr>
        <dsp:cNvPr id="0" name=""/>
        <dsp:cNvSpPr/>
      </dsp:nvSpPr>
      <dsp:spPr>
        <a:xfrm>
          <a:off x="503435" y="200294"/>
          <a:ext cx="10864419" cy="87544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098" tIns="0" rIns="301098" bIns="0" numCol="1" spcCol="1270" anchor="ctr" anchorCtr="0">
          <a:noAutofit/>
        </a:bodyPr>
        <a:lstStyle/>
        <a:p>
          <a:pPr marL="0" lvl="0" indent="0" algn="l" defTabSz="800100">
            <a:lnSpc>
              <a:spcPct val="90000"/>
            </a:lnSpc>
            <a:spcBef>
              <a:spcPct val="0"/>
            </a:spcBef>
            <a:spcAft>
              <a:spcPct val="35000"/>
            </a:spcAft>
            <a:buNone/>
          </a:pPr>
          <a:r>
            <a:rPr lang="en-IN" sz="1800" b="0" i="0" u="none" kern="1200" dirty="0">
              <a:latin typeface="Georgia" pitchFamily="18" charset="0"/>
            </a:rPr>
            <a:t>1.   </a:t>
          </a:r>
          <a:r>
            <a:rPr lang="en-US" sz="1800" b="0" i="0" u="none" kern="1200" dirty="0">
              <a:latin typeface="Georgia" pitchFamily="18" charset="0"/>
            </a:rPr>
            <a:t>Business Objective </a:t>
          </a:r>
        </a:p>
      </dsp:txBody>
      <dsp:txXfrm>
        <a:off x="546171" y="243030"/>
        <a:ext cx="10778947" cy="789976"/>
      </dsp:txXfrm>
    </dsp:sp>
    <dsp:sp modelId="{C9C25C7B-C654-4BAC-95AB-420CA9A1A747}">
      <dsp:nvSpPr>
        <dsp:cNvPr id="0" name=""/>
        <dsp:cNvSpPr/>
      </dsp:nvSpPr>
      <dsp:spPr>
        <a:xfrm>
          <a:off x="0" y="1984526"/>
          <a:ext cx="11380076"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162A83-F080-46E9-9C07-74A870E7FDEE}">
      <dsp:nvSpPr>
        <dsp:cNvPr id="0" name=""/>
        <dsp:cNvSpPr/>
      </dsp:nvSpPr>
      <dsp:spPr>
        <a:xfrm>
          <a:off x="519945" y="1234142"/>
          <a:ext cx="10849995" cy="89798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098" tIns="0" rIns="301098" bIns="0" numCol="1" spcCol="1270" anchor="ctr" anchorCtr="0">
          <a:noAutofit/>
        </a:bodyPr>
        <a:lstStyle/>
        <a:p>
          <a:pPr marL="0" lvl="0" indent="0" algn="l" defTabSz="800100">
            <a:lnSpc>
              <a:spcPct val="90000"/>
            </a:lnSpc>
            <a:spcBef>
              <a:spcPct val="0"/>
            </a:spcBef>
            <a:spcAft>
              <a:spcPct val="35000"/>
            </a:spcAft>
            <a:buNone/>
          </a:pPr>
          <a:r>
            <a:rPr lang="en-IN" sz="1800" i="0" kern="1200" dirty="0">
              <a:latin typeface="Georgia" pitchFamily="18" charset="0"/>
            </a:rPr>
            <a:t>2.  </a:t>
          </a:r>
          <a:r>
            <a:rPr lang="en-US" sz="1800" i="0" u="sng" kern="1200" dirty="0">
              <a:latin typeface="Georgia" pitchFamily="18" charset="0"/>
            </a:rPr>
            <a:t>Scenario 1</a:t>
          </a:r>
          <a:r>
            <a:rPr lang="en-US" sz="1800" i="0" kern="1200" dirty="0">
              <a:latin typeface="Georgia" pitchFamily="18" charset="0"/>
            </a:rPr>
            <a:t> - Quantity amendment for an existing line item in the service PO</a:t>
          </a:r>
        </a:p>
      </dsp:txBody>
      <dsp:txXfrm>
        <a:off x="563781" y="1277978"/>
        <a:ext cx="10762323" cy="810311"/>
      </dsp:txXfrm>
    </dsp:sp>
    <dsp:sp modelId="{DB438BB4-9858-4966-AC0E-B21EC16912A8}">
      <dsp:nvSpPr>
        <dsp:cNvPr id="0" name=""/>
        <dsp:cNvSpPr/>
      </dsp:nvSpPr>
      <dsp:spPr>
        <a:xfrm>
          <a:off x="0" y="2916790"/>
          <a:ext cx="11380076"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57DFB0-3A77-4D96-BFCB-7C412DAFC808}">
      <dsp:nvSpPr>
        <dsp:cNvPr id="0" name=""/>
        <dsp:cNvSpPr/>
      </dsp:nvSpPr>
      <dsp:spPr>
        <a:xfrm>
          <a:off x="533240" y="2306289"/>
          <a:ext cx="10846835" cy="77386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098" tIns="0" rIns="301098" bIns="0" numCol="1" spcCol="1270" anchor="ctr" anchorCtr="0">
          <a:noAutofit/>
        </a:bodyPr>
        <a:lstStyle/>
        <a:p>
          <a:pPr marL="0" lvl="0" indent="0" algn="l" defTabSz="800100">
            <a:lnSpc>
              <a:spcPct val="90000"/>
            </a:lnSpc>
            <a:spcBef>
              <a:spcPct val="0"/>
            </a:spcBef>
            <a:spcAft>
              <a:spcPct val="35000"/>
            </a:spcAft>
            <a:buNone/>
          </a:pPr>
          <a:r>
            <a:rPr lang="en-IN" sz="1800" i="0" kern="1200" dirty="0">
              <a:latin typeface="Georgia" pitchFamily="18" charset="0"/>
            </a:rPr>
            <a:t>3.  </a:t>
          </a:r>
          <a:r>
            <a:rPr lang="en-US" sz="1800" i="0" u="sng" kern="1200" dirty="0">
              <a:latin typeface="Georgia" pitchFamily="18" charset="0"/>
            </a:rPr>
            <a:t>Scenario 2</a:t>
          </a:r>
          <a:r>
            <a:rPr lang="en-US" sz="1800" i="0" kern="1200" dirty="0">
              <a:latin typeface="Georgia" pitchFamily="18" charset="0"/>
            </a:rPr>
            <a:t> – Rate amendment for an existing line item in the service PO</a:t>
          </a:r>
        </a:p>
      </dsp:txBody>
      <dsp:txXfrm>
        <a:off x="571017" y="2344066"/>
        <a:ext cx="10771281" cy="698309"/>
      </dsp:txXfrm>
    </dsp:sp>
    <dsp:sp modelId="{9B9A6810-6227-49C4-87A8-D11589307AE5}">
      <dsp:nvSpPr>
        <dsp:cNvPr id="0" name=""/>
        <dsp:cNvSpPr/>
      </dsp:nvSpPr>
      <dsp:spPr>
        <a:xfrm>
          <a:off x="0" y="3900108"/>
          <a:ext cx="11380076"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D93B4B-EAC2-4CE4-AC01-5FB1B7922C87}">
      <dsp:nvSpPr>
        <dsp:cNvPr id="0" name=""/>
        <dsp:cNvSpPr/>
      </dsp:nvSpPr>
      <dsp:spPr>
        <a:xfrm>
          <a:off x="515976" y="3222790"/>
          <a:ext cx="10862032" cy="82491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098" tIns="0" rIns="301098" bIns="0" numCol="1" spcCol="1270" anchor="ctr" anchorCtr="0">
          <a:noAutofit/>
        </a:bodyPr>
        <a:lstStyle/>
        <a:p>
          <a:pPr marL="273050" lvl="0" indent="-273050" algn="l" defTabSz="800100">
            <a:lnSpc>
              <a:spcPct val="90000"/>
            </a:lnSpc>
            <a:spcBef>
              <a:spcPct val="0"/>
            </a:spcBef>
            <a:spcAft>
              <a:spcPct val="35000"/>
            </a:spcAft>
            <a:buNone/>
          </a:pPr>
          <a:r>
            <a:rPr lang="en-IN" sz="1800" i="0" kern="1200" dirty="0">
              <a:latin typeface="Georgia" pitchFamily="18" charset="0"/>
            </a:rPr>
            <a:t>4.  </a:t>
          </a:r>
          <a:r>
            <a:rPr lang="en-US" sz="1800" i="0" u="sng" kern="1200" dirty="0">
              <a:latin typeface="Georgia" pitchFamily="18" charset="0"/>
            </a:rPr>
            <a:t>Scenario 3</a:t>
          </a:r>
          <a:r>
            <a:rPr lang="en-US" sz="1800" i="0" kern="1200" dirty="0">
              <a:latin typeface="Georgia" pitchFamily="18" charset="0"/>
            </a:rPr>
            <a:t> – Additional Quantity with a new rate for an existing scope (line item) in the service PO, which has other active line items.</a:t>
          </a:r>
        </a:p>
      </dsp:txBody>
      <dsp:txXfrm>
        <a:off x="556245" y="3263059"/>
        <a:ext cx="10781494" cy="744380"/>
      </dsp:txXfrm>
    </dsp:sp>
    <dsp:sp modelId="{3D6E0EB9-106A-4A86-8B9A-FF578A4C21FC}">
      <dsp:nvSpPr>
        <dsp:cNvPr id="0" name=""/>
        <dsp:cNvSpPr/>
      </dsp:nvSpPr>
      <dsp:spPr>
        <a:xfrm>
          <a:off x="0" y="4883979"/>
          <a:ext cx="11380076" cy="25200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EABD82-0091-4D5F-9906-8224AA8AD108}">
      <dsp:nvSpPr>
        <dsp:cNvPr id="0" name=""/>
        <dsp:cNvSpPr/>
      </dsp:nvSpPr>
      <dsp:spPr>
        <a:xfrm>
          <a:off x="515976" y="4206108"/>
          <a:ext cx="10862032" cy="8254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1098" tIns="0" rIns="301098" bIns="0" numCol="1" spcCol="1270" anchor="ctr" anchorCtr="0">
          <a:noAutofit/>
        </a:bodyPr>
        <a:lstStyle/>
        <a:p>
          <a:pPr marL="273050" lvl="0" indent="-273050" algn="l" defTabSz="800100">
            <a:lnSpc>
              <a:spcPct val="90000"/>
            </a:lnSpc>
            <a:spcBef>
              <a:spcPct val="0"/>
            </a:spcBef>
            <a:spcAft>
              <a:spcPct val="35000"/>
            </a:spcAft>
            <a:buNone/>
          </a:pPr>
          <a:r>
            <a:rPr lang="en-IN" sz="1800" i="0" kern="1200" dirty="0">
              <a:latin typeface="Georgia" pitchFamily="18" charset="0"/>
            </a:rPr>
            <a:t>5.  </a:t>
          </a:r>
          <a:r>
            <a:rPr lang="en-US" sz="1800" i="0" u="sng" kern="1200" dirty="0">
              <a:latin typeface="Georgia" pitchFamily="18" charset="0"/>
            </a:rPr>
            <a:t>Scenario 4</a:t>
          </a:r>
          <a:r>
            <a:rPr lang="en-US" sz="1800" i="0" kern="1200" dirty="0">
              <a:latin typeface="Georgia" pitchFamily="18" charset="0"/>
            </a:rPr>
            <a:t> – New Scope to be awarded to the vendor / contractor after quantities in existing Service PO are delivered.</a:t>
          </a:r>
        </a:p>
      </dsp:txBody>
      <dsp:txXfrm>
        <a:off x="556272" y="4246404"/>
        <a:ext cx="10781440" cy="7448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72881-EA14-4278-BDF6-7598A9405B0B}">
      <dsp:nvSpPr>
        <dsp:cNvPr id="0" name=""/>
        <dsp:cNvSpPr/>
      </dsp:nvSpPr>
      <dsp:spPr>
        <a:xfrm>
          <a:off x="0" y="0"/>
          <a:ext cx="11000095" cy="1411200"/>
        </a:xfrm>
        <a:prstGeom prst="rect">
          <a:avLst/>
        </a:prstGeom>
        <a:solidFill>
          <a:schemeClr val="accent3">
            <a:lumMod val="75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eorgia" pitchFamily="18" charset="0"/>
            </a:rPr>
            <a:t>A Single Service PO should exist for a Vendor / Contractor for a particular Project</a:t>
          </a:r>
        </a:p>
      </dsp:txBody>
      <dsp:txXfrm>
        <a:off x="0" y="0"/>
        <a:ext cx="11000095" cy="1411200"/>
      </dsp:txXfrm>
    </dsp:sp>
    <dsp:sp modelId="{0F22CD07-9EF7-47DA-9EB1-93123EAADAB9}">
      <dsp:nvSpPr>
        <dsp:cNvPr id="0" name=""/>
        <dsp:cNvSpPr/>
      </dsp:nvSpPr>
      <dsp:spPr>
        <a:xfrm>
          <a:off x="0" y="917889"/>
          <a:ext cx="11000095" cy="335809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Georgia" pitchFamily="18" charset="0"/>
          </a:endParaRPr>
        </a:p>
        <a:p>
          <a:pPr marL="228600" lvl="1" indent="-228600" algn="l" defTabSz="889000">
            <a:lnSpc>
              <a:spcPct val="90000"/>
            </a:lnSpc>
            <a:spcBef>
              <a:spcPct val="0"/>
            </a:spcBef>
            <a:spcAft>
              <a:spcPct val="15000"/>
            </a:spcAft>
            <a:buChar char="•"/>
          </a:pPr>
          <a:r>
            <a:rPr lang="en-US" sz="2000" kern="1200" dirty="0">
              <a:latin typeface="Georgia" pitchFamily="18" charset="0"/>
            </a:rPr>
            <a:t>Ease in tracking the scope and value of work awarded to the Vendor / Contractor.</a:t>
          </a:r>
        </a:p>
        <a:p>
          <a:pPr marL="228600" lvl="1" indent="-228600" algn="l" defTabSz="889000">
            <a:lnSpc>
              <a:spcPct val="90000"/>
            </a:lnSpc>
            <a:spcBef>
              <a:spcPct val="0"/>
            </a:spcBef>
            <a:spcAft>
              <a:spcPct val="15000"/>
            </a:spcAft>
            <a:buChar char="•"/>
          </a:pPr>
          <a:endParaRPr lang="en-US" sz="2000" kern="1200" dirty="0">
            <a:latin typeface="Georgia" pitchFamily="18" charset="0"/>
          </a:endParaRPr>
        </a:p>
        <a:p>
          <a:pPr marL="228600" lvl="1" indent="-228600" algn="l" defTabSz="889000">
            <a:lnSpc>
              <a:spcPct val="90000"/>
            </a:lnSpc>
            <a:spcBef>
              <a:spcPct val="0"/>
            </a:spcBef>
            <a:spcAft>
              <a:spcPct val="15000"/>
            </a:spcAft>
            <a:buChar char="•"/>
          </a:pPr>
          <a:r>
            <a:rPr lang="en-US" sz="2000" kern="1200" dirty="0">
              <a:latin typeface="Georgia" pitchFamily="18" charset="0"/>
            </a:rPr>
            <a:t>Standardization of Payment &amp; Commercial Terms of the Vendor / Contractor.</a:t>
          </a:r>
        </a:p>
        <a:p>
          <a:pPr marL="228600" lvl="1" indent="-228600" algn="l" defTabSz="889000">
            <a:lnSpc>
              <a:spcPct val="90000"/>
            </a:lnSpc>
            <a:spcBef>
              <a:spcPct val="0"/>
            </a:spcBef>
            <a:spcAft>
              <a:spcPct val="15000"/>
            </a:spcAft>
            <a:buChar char="•"/>
          </a:pPr>
          <a:endParaRPr lang="en-US" sz="2000" kern="1200" dirty="0">
            <a:latin typeface="Georgia" pitchFamily="18" charset="0"/>
          </a:endParaRPr>
        </a:p>
        <a:p>
          <a:pPr marL="228600" lvl="1" indent="-228600" algn="just" defTabSz="889000">
            <a:lnSpc>
              <a:spcPct val="90000"/>
            </a:lnSpc>
            <a:spcBef>
              <a:spcPct val="0"/>
            </a:spcBef>
            <a:spcAft>
              <a:spcPct val="15000"/>
            </a:spcAft>
            <a:buChar char="•"/>
          </a:pPr>
          <a:r>
            <a:rPr lang="en-US" sz="2000" kern="1200" dirty="0">
              <a:latin typeface="Georgia" pitchFamily="18" charset="0"/>
            </a:rPr>
            <a:t>Elimination of efforts to reconcile the work done against total scope awarded to the Vendor / Contractor.</a:t>
          </a:r>
        </a:p>
      </dsp:txBody>
      <dsp:txXfrm>
        <a:off x="0" y="917889"/>
        <a:ext cx="11000095" cy="3358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72881-EA14-4278-BDF6-7598A9405B0B}">
      <dsp:nvSpPr>
        <dsp:cNvPr id="0" name=""/>
        <dsp:cNvSpPr/>
      </dsp:nvSpPr>
      <dsp:spPr>
        <a:xfrm>
          <a:off x="0" y="0"/>
          <a:ext cx="11000095" cy="1497600"/>
        </a:xfrm>
        <a:prstGeom prst="rect">
          <a:avLst/>
        </a:prstGeom>
        <a:solidFill>
          <a:schemeClr val="accent3">
            <a:lumMod val="75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i="0" kern="1200" dirty="0">
              <a:latin typeface="Georgia" pitchFamily="18" charset="0"/>
            </a:rPr>
            <a:t>Quantity amendment for an existing line item in the service PO.</a:t>
          </a:r>
        </a:p>
      </dsp:txBody>
      <dsp:txXfrm>
        <a:off x="0" y="0"/>
        <a:ext cx="11000095" cy="1497600"/>
      </dsp:txXfrm>
    </dsp:sp>
    <dsp:sp modelId="{0F22CD07-9EF7-47DA-9EB1-93123EAADAB9}">
      <dsp:nvSpPr>
        <dsp:cNvPr id="0" name=""/>
        <dsp:cNvSpPr/>
      </dsp:nvSpPr>
      <dsp:spPr>
        <a:xfrm>
          <a:off x="0" y="1017562"/>
          <a:ext cx="11000095" cy="3259861"/>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50000"/>
            </a:lnSpc>
            <a:spcBef>
              <a:spcPct val="0"/>
            </a:spcBef>
            <a:spcAft>
              <a:spcPct val="15000"/>
            </a:spcAft>
            <a:buChar char="•"/>
          </a:pPr>
          <a:endParaRPr lang="en-US" sz="2000" kern="1200" dirty="0">
            <a:latin typeface="Georgia" pitchFamily="18" charset="0"/>
          </a:endParaRPr>
        </a:p>
        <a:p>
          <a:pPr marL="228600" lvl="1" indent="-228600" algn="just" defTabSz="889000">
            <a:lnSpc>
              <a:spcPct val="150000"/>
            </a:lnSpc>
            <a:spcBef>
              <a:spcPct val="0"/>
            </a:spcBef>
            <a:spcAft>
              <a:spcPct val="15000"/>
            </a:spcAft>
            <a:buChar char="•"/>
          </a:pPr>
          <a:r>
            <a:rPr lang="en-US" sz="2000" kern="1200" dirty="0">
              <a:latin typeface="Georgia" pitchFamily="18" charset="0"/>
            </a:rPr>
            <a:t>As and when the business team decides to increase the scope of work (with the same rate) a new line item with the needed quantity shall be added in the Service PO (Tcode –ME22N) after a Service PR is raised (Tcode –ME51N).</a:t>
          </a:r>
        </a:p>
      </dsp:txBody>
      <dsp:txXfrm>
        <a:off x="0" y="1017562"/>
        <a:ext cx="11000095" cy="32598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72881-EA14-4278-BDF6-7598A9405B0B}">
      <dsp:nvSpPr>
        <dsp:cNvPr id="0" name=""/>
        <dsp:cNvSpPr/>
      </dsp:nvSpPr>
      <dsp:spPr>
        <a:xfrm>
          <a:off x="0" y="0"/>
          <a:ext cx="11000095" cy="1468800"/>
        </a:xfrm>
        <a:prstGeom prst="rect">
          <a:avLst/>
        </a:prstGeom>
        <a:solidFill>
          <a:schemeClr val="accent3">
            <a:lumMod val="75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i="0" kern="1200" dirty="0">
              <a:latin typeface="Georgia" pitchFamily="18" charset="0"/>
            </a:rPr>
            <a:t>Rate amendment for an existing line item in the service PO.</a:t>
          </a:r>
        </a:p>
      </dsp:txBody>
      <dsp:txXfrm>
        <a:off x="0" y="0"/>
        <a:ext cx="11000095" cy="1468800"/>
      </dsp:txXfrm>
    </dsp:sp>
    <dsp:sp modelId="{0F22CD07-9EF7-47DA-9EB1-93123EAADAB9}">
      <dsp:nvSpPr>
        <dsp:cNvPr id="0" name=""/>
        <dsp:cNvSpPr/>
      </dsp:nvSpPr>
      <dsp:spPr>
        <a:xfrm>
          <a:off x="0" y="1230310"/>
          <a:ext cx="11000095" cy="3029610"/>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50000"/>
            </a:lnSpc>
            <a:spcBef>
              <a:spcPct val="0"/>
            </a:spcBef>
            <a:spcAft>
              <a:spcPct val="15000"/>
            </a:spcAft>
            <a:buChar char="•"/>
          </a:pPr>
          <a:endParaRPr lang="en-US" sz="2000" kern="1200" dirty="0">
            <a:latin typeface="Georgia" pitchFamily="18" charset="0"/>
          </a:endParaRPr>
        </a:p>
        <a:p>
          <a:pPr marL="228600" lvl="1" indent="-228600" algn="just" defTabSz="889000">
            <a:lnSpc>
              <a:spcPct val="150000"/>
            </a:lnSpc>
            <a:spcBef>
              <a:spcPct val="0"/>
            </a:spcBef>
            <a:spcAft>
              <a:spcPct val="15000"/>
            </a:spcAft>
            <a:buChar char="•"/>
          </a:pPr>
          <a:r>
            <a:rPr lang="en-US" sz="2000" kern="1200" dirty="0">
              <a:latin typeface="Georgia" pitchFamily="18" charset="0"/>
            </a:rPr>
            <a:t>The rate for a service rendered may require a change during the course of the work. In this case, a new line item shall be added in the Service PO (Tcode – ME22N) for services with the needed quantity and new rate. Care should be taken to ensure that the quantity existing in the Service PO (with Old Rate) should be descoped, before saving the Service PO.</a:t>
          </a:r>
        </a:p>
      </dsp:txBody>
      <dsp:txXfrm>
        <a:off x="0" y="1230310"/>
        <a:ext cx="11000095" cy="30296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72881-EA14-4278-BDF6-7598A9405B0B}">
      <dsp:nvSpPr>
        <dsp:cNvPr id="0" name=""/>
        <dsp:cNvSpPr/>
      </dsp:nvSpPr>
      <dsp:spPr>
        <a:xfrm>
          <a:off x="0" y="0"/>
          <a:ext cx="11000095" cy="1526400"/>
        </a:xfrm>
        <a:prstGeom prst="rect">
          <a:avLst/>
        </a:prstGeom>
        <a:solidFill>
          <a:schemeClr val="accent3">
            <a:lumMod val="75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i="0" kern="1200" dirty="0">
              <a:latin typeface="Georgia" pitchFamily="18" charset="0"/>
            </a:rPr>
            <a:t>Additional Quantity with a new rate for an existing scope (line item) in the service PO, which has other active line items.</a:t>
          </a:r>
        </a:p>
      </dsp:txBody>
      <dsp:txXfrm>
        <a:off x="0" y="0"/>
        <a:ext cx="11000095" cy="1526400"/>
      </dsp:txXfrm>
    </dsp:sp>
    <dsp:sp modelId="{0F22CD07-9EF7-47DA-9EB1-93123EAADAB9}">
      <dsp:nvSpPr>
        <dsp:cNvPr id="0" name=""/>
        <dsp:cNvSpPr/>
      </dsp:nvSpPr>
      <dsp:spPr>
        <a:xfrm>
          <a:off x="0" y="1328372"/>
          <a:ext cx="11000095" cy="2921999"/>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50000"/>
            </a:lnSpc>
            <a:spcBef>
              <a:spcPct val="0"/>
            </a:spcBef>
            <a:spcAft>
              <a:spcPct val="15000"/>
            </a:spcAft>
            <a:buChar char="•"/>
          </a:pPr>
          <a:endParaRPr lang="en-US" sz="2000" kern="1200" dirty="0">
            <a:latin typeface="Georgia" pitchFamily="18" charset="0"/>
          </a:endParaRPr>
        </a:p>
        <a:p>
          <a:pPr marL="228600" lvl="1" indent="-228600" algn="just" defTabSz="889000">
            <a:lnSpc>
              <a:spcPct val="150000"/>
            </a:lnSpc>
            <a:spcBef>
              <a:spcPct val="0"/>
            </a:spcBef>
            <a:spcAft>
              <a:spcPct val="15000"/>
            </a:spcAft>
            <a:buChar char="•"/>
          </a:pPr>
          <a:r>
            <a:rPr lang="en-US" sz="2000" kern="1200" dirty="0">
              <a:latin typeface="Georgia" pitchFamily="18" charset="0"/>
            </a:rPr>
            <a:t>When the vendor/contractor has executed the service PO quantity for an existing line item and there is a need to add additional quantity with a new rate, a new line item shall be created with the quantity (and revised rate) in the Service PO (T Code – ME22N), after a Service PR (Tcode – ME51N) is raised in system for the new quantity.</a:t>
          </a:r>
        </a:p>
      </dsp:txBody>
      <dsp:txXfrm>
        <a:off x="0" y="1328372"/>
        <a:ext cx="11000095" cy="29219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72881-EA14-4278-BDF6-7598A9405B0B}">
      <dsp:nvSpPr>
        <dsp:cNvPr id="0" name=""/>
        <dsp:cNvSpPr/>
      </dsp:nvSpPr>
      <dsp:spPr>
        <a:xfrm>
          <a:off x="0" y="0"/>
          <a:ext cx="11000095" cy="1497600"/>
        </a:xfrm>
        <a:prstGeom prst="rect">
          <a:avLst/>
        </a:prstGeom>
        <a:solidFill>
          <a:schemeClr val="accent3">
            <a:lumMod val="75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i="0" kern="1200" dirty="0">
              <a:latin typeface="Georgia" pitchFamily="18" charset="0"/>
            </a:rPr>
            <a:t>New Scope to be awarded to the vendor / contractor after quantities in existing Service PO are delivered.</a:t>
          </a:r>
        </a:p>
      </dsp:txBody>
      <dsp:txXfrm>
        <a:off x="0" y="0"/>
        <a:ext cx="11000095" cy="1497600"/>
      </dsp:txXfrm>
    </dsp:sp>
    <dsp:sp modelId="{0F22CD07-9EF7-47DA-9EB1-93123EAADAB9}">
      <dsp:nvSpPr>
        <dsp:cNvPr id="0" name=""/>
        <dsp:cNvSpPr/>
      </dsp:nvSpPr>
      <dsp:spPr>
        <a:xfrm>
          <a:off x="0" y="1017562"/>
          <a:ext cx="11000095" cy="3259861"/>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50000"/>
            </a:lnSpc>
            <a:spcBef>
              <a:spcPct val="0"/>
            </a:spcBef>
            <a:spcAft>
              <a:spcPct val="15000"/>
            </a:spcAft>
            <a:buChar char="•"/>
          </a:pPr>
          <a:endParaRPr lang="en-US" sz="2000" kern="1200" dirty="0">
            <a:latin typeface="Georgia" pitchFamily="18" charset="0"/>
          </a:endParaRPr>
        </a:p>
        <a:p>
          <a:pPr marL="228600" lvl="1" indent="-228600" algn="just" defTabSz="889000">
            <a:lnSpc>
              <a:spcPct val="150000"/>
            </a:lnSpc>
            <a:spcBef>
              <a:spcPct val="0"/>
            </a:spcBef>
            <a:spcAft>
              <a:spcPct val="15000"/>
            </a:spcAft>
            <a:buChar char="•"/>
          </a:pPr>
          <a:r>
            <a:rPr lang="en-US" sz="2000" kern="1200" dirty="0">
              <a:latin typeface="Georgia" pitchFamily="18" charset="0"/>
            </a:rPr>
            <a:t>When the vendor/contractor has executed the service PO quantities and there is a need to award new work to the vendor / contractor, a new Service PO shall be created (T code – ME21N), after a Service PR is raised (Tcode – ME51N).</a:t>
          </a:r>
        </a:p>
      </dsp:txBody>
      <dsp:txXfrm>
        <a:off x="0" y="1017562"/>
        <a:ext cx="11000095" cy="325986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C203DE7-FEEE-479F-A8BA-543AC98F5FE5}" type="datetimeFigureOut">
              <a:rPr lang="en-US" smtClean="0"/>
              <a:pPr/>
              <a:t>11/08/2023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D2A6922-E2B3-44A0-995B-ACBB2714A2B0}" type="slidenum">
              <a:rPr lang="en-US" smtClean="0"/>
              <a:pPr/>
              <a:t>‹#›</a:t>
            </a:fld>
            <a:endParaRPr lang="en-US"/>
          </a:p>
        </p:txBody>
      </p:sp>
    </p:spTree>
    <p:extLst>
      <p:ext uri="{BB962C8B-B14F-4D97-AF65-F5344CB8AC3E}">
        <p14:creationId xmlns:p14="http://schemas.microsoft.com/office/powerpoint/2010/main" val="1468751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2A6922-E2B3-44A0-995B-ACBB2714A2B0}" type="slidenum">
              <a:rPr lang="en-US" smtClean="0"/>
              <a:pPr/>
              <a:t>2</a:t>
            </a:fld>
            <a:endParaRPr lang="en-US"/>
          </a:p>
        </p:txBody>
      </p:sp>
    </p:spTree>
    <p:extLst>
      <p:ext uri="{BB962C8B-B14F-4D97-AF65-F5344CB8AC3E}">
        <p14:creationId xmlns:p14="http://schemas.microsoft.com/office/powerpoint/2010/main" val="2797665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9BB7B10-4E55-4C06-8ED8-D7637FD7CB62}"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98644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FAB111A-885D-4F03-8525-67EFE3C89BF9}"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253007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DB1D759-710C-4689-874B-8CC0B2F0FC09}"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4267961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C805C2-29A2-496B-AB67-D86652FD5770}"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4083643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11C25A-5451-4466-9E88-A55E4CA2DA82}"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537356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3B015-B65E-4BBB-A3EA-329596DC8327}"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3852320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972E0E-99E9-444B-991F-4009629FBF44}" type="datetime1">
              <a:rPr lang="en-US" smtClean="0"/>
              <a:pPr/>
              <a:t>11/08/2023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811554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3A53F5-2A39-43DE-9852-3B28B1FA73AD}" type="datetime1">
              <a:rPr lang="en-US" smtClean="0"/>
              <a:pPr/>
              <a:t>11/08/2023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172500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80453F-45A1-4ADE-BC42-FCC2230F709D}" type="datetime1">
              <a:rPr lang="en-US" smtClean="0"/>
              <a:pPr/>
              <a:t>11/08/2023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5848182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11/08/2023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Rectangle 4"/>
          <p:cNvSpPr/>
          <p:nvPr userDrawn="1"/>
        </p:nvSpPr>
        <p:spPr>
          <a:xfrm>
            <a:off x="0" y="276087"/>
            <a:ext cx="9096499" cy="529117"/>
          </a:xfrm>
          <a:prstGeom prst="rect">
            <a:avLst/>
          </a:prstGeom>
          <a:solidFill>
            <a:srgbClr val="2A6CB2">
              <a:lumMod val="75000"/>
            </a:srgbClr>
          </a:solidFill>
          <a:ln w="12700" cap="flat" cmpd="sng" algn="ctr">
            <a:solidFill>
              <a:srgbClr val="8BAA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orbel" panose="020B0503020204020204"/>
              <a:ea typeface="+mn-ea"/>
              <a:cs typeface="+mn-cs"/>
            </a:endParaRPr>
          </a:p>
        </p:txBody>
      </p:sp>
      <p:sp>
        <p:nvSpPr>
          <p:cNvPr id="6" name="Rectangle 5"/>
          <p:cNvSpPr/>
          <p:nvPr userDrawn="1"/>
        </p:nvSpPr>
        <p:spPr>
          <a:xfrm>
            <a:off x="9096498" y="276087"/>
            <a:ext cx="3095503" cy="529117"/>
          </a:xfrm>
          <a:prstGeom prst="rect">
            <a:avLst/>
          </a:prstGeom>
          <a:solidFill>
            <a:srgbClr val="8BAA00"/>
          </a:solidFill>
          <a:ln w="12700" cap="flat" cmpd="sng" algn="ctr">
            <a:solidFill>
              <a:srgbClr val="8BAA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orbel" panose="020B0503020204020204"/>
              <a:ea typeface="+mn-ea"/>
              <a:cs typeface="+mn-cs"/>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36475" y="6260370"/>
            <a:ext cx="2283726" cy="450544"/>
          </a:xfrm>
          <a:prstGeom prst="rect">
            <a:avLst/>
          </a:prstGeom>
        </p:spPr>
      </p:pic>
    </p:spTree>
    <p:extLst>
      <p:ext uri="{BB962C8B-B14F-4D97-AF65-F5344CB8AC3E}">
        <p14:creationId xmlns:p14="http://schemas.microsoft.com/office/powerpoint/2010/main" val="12685677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2E57C7-AB3A-4F03-945C-B3CC985D463F}" type="datetime1">
              <a:rPr lang="en-US" smtClean="0"/>
              <a:pPr/>
              <a:t>11/08/2023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1468350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45440E7-C229-491F-BCF6-10674D8E68D3}"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18163166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91733A7-D226-4A6A-AD04-8E99CEC9E5B1}" type="slidenum">
              <a:rPr lang="en-IN" smtClean="0"/>
              <a:pPr/>
              <a:t>‹#›</a:t>
            </a:fld>
            <a:endParaRPr lang="en-IN"/>
          </a:p>
        </p:txBody>
      </p:sp>
      <p:sp>
        <p:nvSpPr>
          <p:cNvPr id="5" name="Date Placeholder 4"/>
          <p:cNvSpPr>
            <a:spLocks noGrp="1"/>
          </p:cNvSpPr>
          <p:nvPr>
            <p:ph type="dt" sz="half" idx="10"/>
          </p:nvPr>
        </p:nvSpPr>
        <p:spPr/>
        <p:txBody>
          <a:bodyPr/>
          <a:lstStyle/>
          <a:p>
            <a:fld id="{E68422DC-048C-4943-A795-D2A8DCF7DCB3}" type="datetime1">
              <a:rPr lang="en-US" smtClean="0"/>
              <a:pPr/>
              <a:t>11/08/2023</a:t>
            </a:fld>
            <a:endParaRPr lang="en-IN"/>
          </a:p>
        </p:txBody>
      </p:sp>
    </p:spTree>
    <p:extLst>
      <p:ext uri="{BB962C8B-B14F-4D97-AF65-F5344CB8AC3E}">
        <p14:creationId xmlns:p14="http://schemas.microsoft.com/office/powerpoint/2010/main" val="3597266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CA853-B90D-4946-8795-5BF681E8A32E}"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442482976"/>
      </p:ext>
    </p:extLst>
  </p:cSld>
  <p:clrMapOvr>
    <a:masterClrMapping/>
  </p:clrMapOvr>
  <p:hf hdr="0" ftr="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CA853-B90D-4946-8795-5BF681E8A32E}"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7337949"/>
      </p:ext>
    </p:extLst>
  </p:cSld>
  <p:clrMapOvr>
    <a:masterClrMapping/>
  </p:clrMapOvr>
  <p:hf hdr="0" ft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CA853-B90D-4946-8795-5BF681E8A32E}"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1284385111"/>
      </p:ext>
    </p:extLst>
  </p:cSld>
  <p:clrMapOvr>
    <a:masterClrMapping/>
  </p:clrMapOvr>
  <p:hf hdr="0" ftr="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CA853-B90D-4946-8795-5BF681E8A32E}"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8566758"/>
      </p:ext>
    </p:extLst>
  </p:cSld>
  <p:clrMapOvr>
    <a:masterClrMapping/>
  </p:clrMapOvr>
  <p:hf hdr="0" ft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BCA853-B90D-4946-8795-5BF681E8A32E}"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3659276458"/>
      </p:ext>
    </p:extLst>
  </p:cSld>
  <p:clrMapOvr>
    <a:masterClrMapping/>
  </p:clrMapOvr>
  <p:hf hdr="0" ftr="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93FD63-1907-490D-8182-D2C6CFAAB912}"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31047572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DCF1DF-9AA2-43E2-A0AC-3684E69428A6}"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91733A7-D226-4A6A-AD04-8E99CEC9E5B1}" type="slidenum">
              <a:rPr lang="en-IN" smtClean="0"/>
              <a:pPr/>
              <a:t>‹#›</a:t>
            </a:fld>
            <a:endParaRPr lang="en-IN"/>
          </a:p>
        </p:txBody>
      </p:sp>
    </p:spTree>
    <p:extLst>
      <p:ext uri="{BB962C8B-B14F-4D97-AF65-F5344CB8AC3E}">
        <p14:creationId xmlns:p14="http://schemas.microsoft.com/office/powerpoint/2010/main" val="304637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I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B2ABD6-C599-4D05-9667-11064FEE042D}" type="datetime1">
              <a:rPr lang="en-US" smtClean="0"/>
              <a:pPr/>
              <a:t>11/08/2023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651374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BDDC293C-FD2A-4208-B273-D94F1BBDFCCC}" type="datetime1">
              <a:rPr lang="en-US" smtClean="0"/>
              <a:pPr/>
              <a:t>11/08/2023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249940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68D256A5-8BB9-4521-A751-1CEF2BAC636A}" type="datetime1">
              <a:rPr lang="en-US" smtClean="0"/>
              <a:pPr/>
              <a:t>11/08/2023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1940574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C0DCC06-B3D5-4F3C-8A81-D8DCF647B7D2}" type="datetime1">
              <a:rPr lang="en-US" smtClean="0"/>
              <a:pPr/>
              <a:t>11/08/2023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1671770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A52844-E95F-491E-AEAD-23D9FE2B4182}"/>
              </a:ext>
            </a:extLst>
          </p:cNvPr>
          <p:cNvPicPr>
            <a:picLocks noChangeAspect="1"/>
          </p:cNvPicPr>
          <p:nvPr userDrawn="1"/>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l="-3"/>
          <a:stretch/>
        </p:blipFill>
        <p:spPr>
          <a:xfrm>
            <a:off x="152043" y="6104994"/>
            <a:ext cx="711376" cy="684380"/>
          </a:xfrm>
          <a:prstGeom prst="rect">
            <a:avLst/>
          </a:prstGeom>
        </p:spPr>
      </p:pic>
      <p:sp>
        <p:nvSpPr>
          <p:cNvPr id="6" name="Parallelogram 5">
            <a:extLst>
              <a:ext uri="{FF2B5EF4-FFF2-40B4-BE49-F238E27FC236}">
                <a16:creationId xmlns:a16="http://schemas.microsoft.com/office/drawing/2014/main" id="{96B4FDF1-BA14-425D-A99F-0637F2DB2E1C}"/>
              </a:ext>
            </a:extLst>
          </p:cNvPr>
          <p:cNvSpPr/>
          <p:nvPr userDrawn="1"/>
        </p:nvSpPr>
        <p:spPr>
          <a:xfrm>
            <a:off x="863419" y="6667340"/>
            <a:ext cx="10972800" cy="109728"/>
          </a:xfrm>
          <a:prstGeom prst="parallelogram">
            <a:avLst>
              <a:gd name="adj" fmla="val 40392"/>
            </a:avLst>
          </a:prstGeom>
          <a:solidFill>
            <a:srgbClr val="004A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7" name="Parallelogram 6">
            <a:extLst>
              <a:ext uri="{FF2B5EF4-FFF2-40B4-BE49-F238E27FC236}">
                <a16:creationId xmlns:a16="http://schemas.microsoft.com/office/drawing/2014/main" id="{86D2D946-F89C-4652-A3CE-4B8FC2C69BCE}"/>
              </a:ext>
            </a:extLst>
          </p:cNvPr>
          <p:cNvSpPr/>
          <p:nvPr userDrawn="1"/>
        </p:nvSpPr>
        <p:spPr>
          <a:xfrm>
            <a:off x="11874923" y="6667340"/>
            <a:ext cx="365760" cy="109728"/>
          </a:xfrm>
          <a:prstGeom prst="parallelogram">
            <a:avLst>
              <a:gd name="adj" fmla="val 40392"/>
            </a:avLst>
          </a:prstGeom>
          <a:gradFill flip="none" rotWithShape="1">
            <a:gsLst>
              <a:gs pos="0">
                <a:srgbClr val="67AF45">
                  <a:shade val="30000"/>
                  <a:satMod val="115000"/>
                </a:srgbClr>
              </a:gs>
              <a:gs pos="50000">
                <a:srgbClr val="67AF45">
                  <a:shade val="67500"/>
                  <a:satMod val="115000"/>
                </a:srgbClr>
              </a:gs>
              <a:gs pos="100000">
                <a:srgbClr val="67AF45">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Tree>
    <p:extLst>
      <p:ext uri="{BB962C8B-B14F-4D97-AF65-F5344CB8AC3E}">
        <p14:creationId xmlns:p14="http://schemas.microsoft.com/office/powerpoint/2010/main" val="1041260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IN"/>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DF6474B0-A139-426B-B280-D7A434726534}" type="datetime1">
              <a:rPr lang="en-US" smtClean="0"/>
              <a:pPr/>
              <a:t>11/08/2023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376849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IN"/>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IN"/>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ACFCC3E-A258-4663-BA1A-3B70C5332F03}" type="datetime1">
              <a:rPr lang="en-US" smtClean="0"/>
              <a:pPr/>
              <a:t>11/08/2023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82460B-3115-41DA-ABAC-6F006F23E96C}" type="slidenum">
              <a:rPr lang="en-IN" smtClean="0"/>
              <a:pPr/>
              <a:t>‹#›</a:t>
            </a:fld>
            <a:endParaRPr lang="en-IN"/>
          </a:p>
        </p:txBody>
      </p:sp>
    </p:spTree>
    <p:extLst>
      <p:ext uri="{BB962C8B-B14F-4D97-AF65-F5344CB8AC3E}">
        <p14:creationId xmlns:p14="http://schemas.microsoft.com/office/powerpoint/2010/main" val="142523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6EEEC418-69CF-4A11-A68B-77E66FF38CE4}" type="datetime1">
              <a:rPr lang="en-US" smtClean="0"/>
              <a:pPr/>
              <a:t>11/08/2023</a:t>
            </a:fld>
            <a:endParaRPr lang="en-IN"/>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6A82460B-3115-41DA-ABAC-6F006F23E96C}" type="slidenum">
              <a:rPr lang="en-IN" smtClean="0"/>
              <a:pPr/>
              <a:t>‹#›</a:t>
            </a:fld>
            <a:endParaRPr lang="en-IN"/>
          </a:p>
        </p:txBody>
      </p:sp>
    </p:spTree>
    <p:extLst>
      <p:ext uri="{BB962C8B-B14F-4D97-AF65-F5344CB8AC3E}">
        <p14:creationId xmlns:p14="http://schemas.microsoft.com/office/powerpoint/2010/main" val="2877368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EEC418-69CF-4A11-A68B-77E66FF38CE4}" type="datetime1">
              <a:rPr lang="en-US" smtClean="0"/>
              <a:pPr/>
              <a:t>11/08/2023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A82460B-3115-41DA-ABAC-6F006F23E96C}" type="slidenum">
              <a:rPr lang="en-IN" smtClean="0"/>
              <a:pPr/>
              <a:t>‹#›</a:t>
            </a:fld>
            <a:endParaRPr lang="en-IN"/>
          </a:p>
        </p:txBody>
      </p:sp>
    </p:spTree>
    <p:extLst>
      <p:ext uri="{BB962C8B-B14F-4D97-AF65-F5344CB8AC3E}">
        <p14:creationId xmlns:p14="http://schemas.microsoft.com/office/powerpoint/2010/main" val="44611189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8.xml"/><Relationship Id="rId1" Type="http://schemas.openxmlformats.org/officeDocument/2006/relationships/customXml" Target="../../customXml/item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8.xml"/><Relationship Id="rId1" Type="http://schemas.openxmlformats.org/officeDocument/2006/relationships/customXml" Target="../../customXml/item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0C784FE-3542-4538-BF8A-2113EBFE4832}"/>
              </a:ext>
            </a:extLst>
          </p:cNvPr>
          <p:cNvSpPr txBox="1">
            <a:spLocks/>
          </p:cNvSpPr>
          <p:nvPr/>
        </p:nvSpPr>
        <p:spPr>
          <a:xfrm>
            <a:off x="1971040" y="2681347"/>
            <a:ext cx="8106837" cy="9779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t>One Vendor: One Service Order : One Project</a:t>
            </a:r>
            <a:endParaRPr lang="en-US" sz="2800" dirty="0"/>
          </a:p>
        </p:txBody>
      </p:sp>
      <p:cxnSp>
        <p:nvCxnSpPr>
          <p:cNvPr id="25" name="Straight Connector 24">
            <a:extLst>
              <a:ext uri="{FF2B5EF4-FFF2-40B4-BE49-F238E27FC236}">
                <a16:creationId xmlns:a16="http://schemas.microsoft.com/office/drawing/2014/main" id="{C210A43F-9CC8-4FEF-9AB8-FBEA6EC3571E}"/>
              </a:ext>
            </a:extLst>
          </p:cNvPr>
          <p:cNvCxnSpPr/>
          <p:nvPr/>
        </p:nvCxnSpPr>
        <p:spPr>
          <a:xfrm>
            <a:off x="2684825" y="1715066"/>
            <a:ext cx="6902570" cy="0"/>
          </a:xfrm>
          <a:prstGeom prst="line">
            <a:avLst/>
          </a:prstGeom>
          <a:ln>
            <a:gradFill flip="none" rotWithShape="1">
              <a:gsLst>
                <a:gs pos="0">
                  <a:schemeClr val="accent1">
                    <a:lumMod val="5000"/>
                    <a:lumOff val="95000"/>
                    <a:alpha val="72000"/>
                  </a:schemeClr>
                </a:gs>
                <a:gs pos="55000">
                  <a:srgbClr val="2A507D"/>
                </a:gs>
                <a:gs pos="100000">
                  <a:schemeClr val="accent1">
                    <a:lumMod val="30000"/>
                    <a:lumOff val="70000"/>
                    <a:alpha val="3600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29E8675-1144-4670-B1A7-0EABA763B14D}"/>
              </a:ext>
            </a:extLst>
          </p:cNvPr>
          <p:cNvCxnSpPr/>
          <p:nvPr/>
        </p:nvCxnSpPr>
        <p:spPr>
          <a:xfrm>
            <a:off x="2682897" y="4415147"/>
            <a:ext cx="6902570" cy="0"/>
          </a:xfrm>
          <a:prstGeom prst="line">
            <a:avLst/>
          </a:prstGeom>
          <a:ln>
            <a:gradFill flip="none" rotWithShape="1">
              <a:gsLst>
                <a:gs pos="0">
                  <a:schemeClr val="accent1">
                    <a:lumMod val="5000"/>
                    <a:lumOff val="95000"/>
                    <a:alpha val="72000"/>
                  </a:schemeClr>
                </a:gs>
                <a:gs pos="55000">
                  <a:srgbClr val="2A507D"/>
                </a:gs>
                <a:gs pos="100000">
                  <a:schemeClr val="accent1">
                    <a:lumMod val="30000"/>
                    <a:lumOff val="70000"/>
                    <a:alpha val="25000"/>
                  </a:schemeClr>
                </a:gs>
              </a:gsLst>
              <a:lin ang="10800000" scaled="1"/>
              <a:tileRect/>
            </a:gra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7715" y="928562"/>
            <a:ext cx="2656949" cy="524176"/>
          </a:xfrm>
          <a:prstGeom prst="rect">
            <a:avLst/>
          </a:prstGeom>
        </p:spPr>
      </p:pic>
      <p:sp>
        <p:nvSpPr>
          <p:cNvPr id="8" name="Freeform 14">
            <a:extLst>
              <a:ext uri="{FF2B5EF4-FFF2-40B4-BE49-F238E27FC236}">
                <a16:creationId xmlns:a16="http://schemas.microsoft.com/office/drawing/2014/main" id="{C63936DB-9060-403D-96D4-823C5C38F56D}"/>
              </a:ext>
            </a:extLst>
          </p:cNvPr>
          <p:cNvSpPr>
            <a:spLocks/>
          </p:cNvSpPr>
          <p:nvPr/>
        </p:nvSpPr>
        <p:spPr bwMode="auto">
          <a:xfrm>
            <a:off x="0" y="4678982"/>
            <a:ext cx="12192000" cy="2179018"/>
          </a:xfrm>
          <a:custGeom>
            <a:avLst/>
            <a:gdLst>
              <a:gd name="T0" fmla="*/ 13 w 22036"/>
              <a:gd name="T1" fmla="*/ 2162 h 3476"/>
              <a:gd name="T2" fmla="*/ 37 w 22036"/>
              <a:gd name="T3" fmla="*/ 805 h 3476"/>
              <a:gd name="T4" fmla="*/ 210 w 22036"/>
              <a:gd name="T5" fmla="*/ 885 h 3476"/>
              <a:gd name="T6" fmla="*/ 1438 w 22036"/>
              <a:gd name="T7" fmla="*/ 1386 h 3476"/>
              <a:gd name="T8" fmla="*/ 2559 w 22036"/>
              <a:gd name="T9" fmla="*/ 733 h 3476"/>
              <a:gd name="T10" fmla="*/ 3126 w 22036"/>
              <a:gd name="T11" fmla="*/ 295 h 3476"/>
              <a:gd name="T12" fmla="*/ 4284 w 22036"/>
              <a:gd name="T13" fmla="*/ 246 h 3476"/>
              <a:gd name="T14" fmla="*/ 5188 w 22036"/>
              <a:gd name="T15" fmla="*/ 752 h 3476"/>
              <a:gd name="T16" fmla="*/ 6005 w 22036"/>
              <a:gd name="T17" fmla="*/ 1241 h 3476"/>
              <a:gd name="T18" fmla="*/ 7912 w 22036"/>
              <a:gd name="T19" fmla="*/ 1050 h 3476"/>
              <a:gd name="T20" fmla="*/ 8477 w 22036"/>
              <a:gd name="T21" fmla="*/ 699 h 3476"/>
              <a:gd name="T22" fmla="*/ 9420 w 22036"/>
              <a:gd name="T23" fmla="*/ 181 h 3476"/>
              <a:gd name="T24" fmla="*/ 10877 w 22036"/>
              <a:gd name="T25" fmla="*/ 167 h 3476"/>
              <a:gd name="T26" fmla="*/ 11973 w 22036"/>
              <a:gd name="T27" fmla="*/ 791 h 3476"/>
              <a:gd name="T28" fmla="*/ 12680 w 22036"/>
              <a:gd name="T29" fmla="*/ 1231 h 3476"/>
              <a:gd name="T30" fmla="*/ 14470 w 22036"/>
              <a:gd name="T31" fmla="*/ 1376 h 3476"/>
              <a:gd name="T32" fmla="*/ 15723 w 22036"/>
              <a:gd name="T33" fmla="*/ 715 h 3476"/>
              <a:gd name="T34" fmla="*/ 17463 w 22036"/>
              <a:gd name="T35" fmla="*/ 196 h 3476"/>
              <a:gd name="T36" fmla="*/ 19120 w 22036"/>
              <a:gd name="T37" fmla="*/ 944 h 3476"/>
              <a:gd name="T38" fmla="*/ 20253 w 22036"/>
              <a:gd name="T39" fmla="*/ 1462 h 3476"/>
              <a:gd name="T40" fmla="*/ 21038 w 22036"/>
              <a:gd name="T41" fmla="*/ 1480 h 3476"/>
              <a:gd name="T42" fmla="*/ 21887 w 22036"/>
              <a:gd name="T43" fmla="*/ 1186 h 3476"/>
              <a:gd name="T44" fmla="*/ 22027 w 22036"/>
              <a:gd name="T45" fmla="*/ 1120 h 3476"/>
              <a:gd name="T46" fmla="*/ 22036 w 22036"/>
              <a:gd name="T47" fmla="*/ 2298 h 3476"/>
              <a:gd name="T48" fmla="*/ 22036 w 22036"/>
              <a:gd name="T49" fmla="*/ 3476 h 3476"/>
              <a:gd name="T50" fmla="*/ 11018 w 22036"/>
              <a:gd name="T51" fmla="*/ 3476 h 3476"/>
              <a:gd name="T52" fmla="*/ 0 w 22036"/>
              <a:gd name="T53" fmla="*/ 3476 h 3476"/>
              <a:gd name="T54" fmla="*/ 13 w 22036"/>
              <a:gd name="T55" fmla="*/ 2162 h 3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036" h="3476">
                <a:moveTo>
                  <a:pt x="13" y="2162"/>
                </a:moveTo>
                <a:cubicBezTo>
                  <a:pt x="21" y="1439"/>
                  <a:pt x="31" y="828"/>
                  <a:pt x="37" y="805"/>
                </a:cubicBezTo>
                <a:cubicBezTo>
                  <a:pt x="47" y="766"/>
                  <a:pt x="57" y="771"/>
                  <a:pt x="210" y="885"/>
                </a:cubicBezTo>
                <a:cubicBezTo>
                  <a:pt x="816" y="1337"/>
                  <a:pt x="1062" y="1437"/>
                  <a:pt x="1438" y="1386"/>
                </a:cubicBezTo>
                <a:cubicBezTo>
                  <a:pt x="1815" y="1336"/>
                  <a:pt x="2039" y="1206"/>
                  <a:pt x="2559" y="733"/>
                </a:cubicBezTo>
                <a:cubicBezTo>
                  <a:pt x="2867" y="454"/>
                  <a:pt x="2973" y="373"/>
                  <a:pt x="3126" y="295"/>
                </a:cubicBezTo>
                <a:cubicBezTo>
                  <a:pt x="3474" y="120"/>
                  <a:pt x="3857" y="103"/>
                  <a:pt x="4284" y="246"/>
                </a:cubicBezTo>
                <a:cubicBezTo>
                  <a:pt x="4543" y="333"/>
                  <a:pt x="4680" y="409"/>
                  <a:pt x="5188" y="752"/>
                </a:cubicBezTo>
                <a:cubicBezTo>
                  <a:pt x="5683" y="1087"/>
                  <a:pt x="5781" y="1145"/>
                  <a:pt x="6005" y="1241"/>
                </a:cubicBezTo>
                <a:cubicBezTo>
                  <a:pt x="6571" y="1484"/>
                  <a:pt x="7281" y="1412"/>
                  <a:pt x="7912" y="1050"/>
                </a:cubicBezTo>
                <a:cubicBezTo>
                  <a:pt x="7994" y="1002"/>
                  <a:pt x="8249" y="844"/>
                  <a:pt x="8477" y="699"/>
                </a:cubicBezTo>
                <a:cubicBezTo>
                  <a:pt x="8937" y="405"/>
                  <a:pt x="9193" y="265"/>
                  <a:pt x="9420" y="181"/>
                </a:cubicBezTo>
                <a:cubicBezTo>
                  <a:pt x="9900" y="5"/>
                  <a:pt x="10391" y="0"/>
                  <a:pt x="10877" y="167"/>
                </a:cubicBezTo>
                <a:cubicBezTo>
                  <a:pt x="11114" y="249"/>
                  <a:pt x="11433" y="430"/>
                  <a:pt x="11973" y="791"/>
                </a:cubicBezTo>
                <a:cubicBezTo>
                  <a:pt x="12258" y="981"/>
                  <a:pt x="12576" y="1179"/>
                  <a:pt x="12680" y="1231"/>
                </a:cubicBezTo>
                <a:cubicBezTo>
                  <a:pt x="13275" y="1530"/>
                  <a:pt x="13866" y="1578"/>
                  <a:pt x="14470" y="1376"/>
                </a:cubicBezTo>
                <a:cubicBezTo>
                  <a:pt x="14809" y="1263"/>
                  <a:pt x="14905" y="1212"/>
                  <a:pt x="15723" y="715"/>
                </a:cubicBezTo>
                <a:cubicBezTo>
                  <a:pt x="16437" y="281"/>
                  <a:pt x="16919" y="137"/>
                  <a:pt x="17463" y="196"/>
                </a:cubicBezTo>
                <a:cubicBezTo>
                  <a:pt x="17940" y="247"/>
                  <a:pt x="18245" y="385"/>
                  <a:pt x="19120" y="944"/>
                </a:cubicBezTo>
                <a:cubicBezTo>
                  <a:pt x="19597" y="1248"/>
                  <a:pt x="19893" y="1383"/>
                  <a:pt x="20253" y="1462"/>
                </a:cubicBezTo>
                <a:cubicBezTo>
                  <a:pt x="20445" y="1504"/>
                  <a:pt x="20833" y="1513"/>
                  <a:pt x="21038" y="1480"/>
                </a:cubicBezTo>
                <a:cubicBezTo>
                  <a:pt x="21292" y="1439"/>
                  <a:pt x="21587" y="1337"/>
                  <a:pt x="21887" y="1186"/>
                </a:cubicBezTo>
                <a:cubicBezTo>
                  <a:pt x="21958" y="1150"/>
                  <a:pt x="22021" y="1120"/>
                  <a:pt x="22027" y="1120"/>
                </a:cubicBezTo>
                <a:cubicBezTo>
                  <a:pt x="22032" y="1120"/>
                  <a:pt x="22036" y="1650"/>
                  <a:pt x="22036" y="2298"/>
                </a:cubicBezTo>
                <a:cubicBezTo>
                  <a:pt x="22036" y="3476"/>
                  <a:pt x="22036" y="3476"/>
                  <a:pt x="22036" y="3476"/>
                </a:cubicBezTo>
                <a:cubicBezTo>
                  <a:pt x="11018" y="3476"/>
                  <a:pt x="11018" y="3476"/>
                  <a:pt x="11018" y="3476"/>
                </a:cubicBezTo>
                <a:cubicBezTo>
                  <a:pt x="0" y="3476"/>
                  <a:pt x="0" y="3476"/>
                  <a:pt x="0" y="3476"/>
                </a:cubicBezTo>
                <a:lnTo>
                  <a:pt x="13" y="2162"/>
                </a:lnTo>
                <a:close/>
              </a:path>
            </a:pathLst>
          </a:custGeom>
          <a:solidFill>
            <a:srgbClr val="3385BA">
              <a:alpha val="12000"/>
            </a:srgbClr>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761153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4">
            <a:extLst>
              <a:ext uri="{FF2B5EF4-FFF2-40B4-BE49-F238E27FC236}">
                <a16:creationId xmlns:a16="http://schemas.microsoft.com/office/drawing/2014/main" id="{C63936DB-9060-403D-96D4-823C5C38F56D}"/>
              </a:ext>
            </a:extLst>
          </p:cNvPr>
          <p:cNvSpPr>
            <a:spLocks/>
          </p:cNvSpPr>
          <p:nvPr/>
        </p:nvSpPr>
        <p:spPr bwMode="auto">
          <a:xfrm>
            <a:off x="11929" y="4728754"/>
            <a:ext cx="12192000" cy="2179018"/>
          </a:xfrm>
          <a:custGeom>
            <a:avLst/>
            <a:gdLst>
              <a:gd name="T0" fmla="*/ 13 w 22036"/>
              <a:gd name="T1" fmla="*/ 2162 h 3476"/>
              <a:gd name="T2" fmla="*/ 37 w 22036"/>
              <a:gd name="T3" fmla="*/ 805 h 3476"/>
              <a:gd name="T4" fmla="*/ 210 w 22036"/>
              <a:gd name="T5" fmla="*/ 885 h 3476"/>
              <a:gd name="T6" fmla="*/ 1438 w 22036"/>
              <a:gd name="T7" fmla="*/ 1386 h 3476"/>
              <a:gd name="T8" fmla="*/ 2559 w 22036"/>
              <a:gd name="T9" fmla="*/ 733 h 3476"/>
              <a:gd name="T10" fmla="*/ 3126 w 22036"/>
              <a:gd name="T11" fmla="*/ 295 h 3476"/>
              <a:gd name="T12" fmla="*/ 4284 w 22036"/>
              <a:gd name="T13" fmla="*/ 246 h 3476"/>
              <a:gd name="T14" fmla="*/ 5188 w 22036"/>
              <a:gd name="T15" fmla="*/ 752 h 3476"/>
              <a:gd name="T16" fmla="*/ 6005 w 22036"/>
              <a:gd name="T17" fmla="*/ 1241 h 3476"/>
              <a:gd name="T18" fmla="*/ 7912 w 22036"/>
              <a:gd name="T19" fmla="*/ 1050 h 3476"/>
              <a:gd name="T20" fmla="*/ 8477 w 22036"/>
              <a:gd name="T21" fmla="*/ 699 h 3476"/>
              <a:gd name="T22" fmla="*/ 9420 w 22036"/>
              <a:gd name="T23" fmla="*/ 181 h 3476"/>
              <a:gd name="T24" fmla="*/ 10877 w 22036"/>
              <a:gd name="T25" fmla="*/ 167 h 3476"/>
              <a:gd name="T26" fmla="*/ 11973 w 22036"/>
              <a:gd name="T27" fmla="*/ 791 h 3476"/>
              <a:gd name="T28" fmla="*/ 12680 w 22036"/>
              <a:gd name="T29" fmla="*/ 1231 h 3476"/>
              <a:gd name="T30" fmla="*/ 14470 w 22036"/>
              <a:gd name="T31" fmla="*/ 1376 h 3476"/>
              <a:gd name="T32" fmla="*/ 15723 w 22036"/>
              <a:gd name="T33" fmla="*/ 715 h 3476"/>
              <a:gd name="T34" fmla="*/ 17463 w 22036"/>
              <a:gd name="T35" fmla="*/ 196 h 3476"/>
              <a:gd name="T36" fmla="*/ 19120 w 22036"/>
              <a:gd name="T37" fmla="*/ 944 h 3476"/>
              <a:gd name="T38" fmla="*/ 20253 w 22036"/>
              <a:gd name="T39" fmla="*/ 1462 h 3476"/>
              <a:gd name="T40" fmla="*/ 21038 w 22036"/>
              <a:gd name="T41" fmla="*/ 1480 h 3476"/>
              <a:gd name="T42" fmla="*/ 21887 w 22036"/>
              <a:gd name="T43" fmla="*/ 1186 h 3476"/>
              <a:gd name="T44" fmla="*/ 22027 w 22036"/>
              <a:gd name="T45" fmla="*/ 1120 h 3476"/>
              <a:gd name="T46" fmla="*/ 22036 w 22036"/>
              <a:gd name="T47" fmla="*/ 2298 h 3476"/>
              <a:gd name="T48" fmla="*/ 22036 w 22036"/>
              <a:gd name="T49" fmla="*/ 3476 h 3476"/>
              <a:gd name="T50" fmla="*/ 11018 w 22036"/>
              <a:gd name="T51" fmla="*/ 3476 h 3476"/>
              <a:gd name="T52" fmla="*/ 0 w 22036"/>
              <a:gd name="T53" fmla="*/ 3476 h 3476"/>
              <a:gd name="T54" fmla="*/ 13 w 22036"/>
              <a:gd name="T55" fmla="*/ 2162 h 3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036" h="3476">
                <a:moveTo>
                  <a:pt x="13" y="2162"/>
                </a:moveTo>
                <a:cubicBezTo>
                  <a:pt x="21" y="1439"/>
                  <a:pt x="31" y="828"/>
                  <a:pt x="37" y="805"/>
                </a:cubicBezTo>
                <a:cubicBezTo>
                  <a:pt x="47" y="766"/>
                  <a:pt x="57" y="771"/>
                  <a:pt x="210" y="885"/>
                </a:cubicBezTo>
                <a:cubicBezTo>
                  <a:pt x="816" y="1337"/>
                  <a:pt x="1062" y="1437"/>
                  <a:pt x="1438" y="1386"/>
                </a:cubicBezTo>
                <a:cubicBezTo>
                  <a:pt x="1815" y="1336"/>
                  <a:pt x="2039" y="1206"/>
                  <a:pt x="2559" y="733"/>
                </a:cubicBezTo>
                <a:cubicBezTo>
                  <a:pt x="2867" y="454"/>
                  <a:pt x="2973" y="373"/>
                  <a:pt x="3126" y="295"/>
                </a:cubicBezTo>
                <a:cubicBezTo>
                  <a:pt x="3474" y="120"/>
                  <a:pt x="3857" y="103"/>
                  <a:pt x="4284" y="246"/>
                </a:cubicBezTo>
                <a:cubicBezTo>
                  <a:pt x="4543" y="333"/>
                  <a:pt x="4680" y="409"/>
                  <a:pt x="5188" y="752"/>
                </a:cubicBezTo>
                <a:cubicBezTo>
                  <a:pt x="5683" y="1087"/>
                  <a:pt x="5781" y="1145"/>
                  <a:pt x="6005" y="1241"/>
                </a:cubicBezTo>
                <a:cubicBezTo>
                  <a:pt x="6571" y="1484"/>
                  <a:pt x="7281" y="1412"/>
                  <a:pt x="7912" y="1050"/>
                </a:cubicBezTo>
                <a:cubicBezTo>
                  <a:pt x="7994" y="1002"/>
                  <a:pt x="8249" y="844"/>
                  <a:pt x="8477" y="699"/>
                </a:cubicBezTo>
                <a:cubicBezTo>
                  <a:pt x="8937" y="405"/>
                  <a:pt x="9193" y="265"/>
                  <a:pt x="9420" y="181"/>
                </a:cubicBezTo>
                <a:cubicBezTo>
                  <a:pt x="9900" y="5"/>
                  <a:pt x="10391" y="0"/>
                  <a:pt x="10877" y="167"/>
                </a:cubicBezTo>
                <a:cubicBezTo>
                  <a:pt x="11114" y="249"/>
                  <a:pt x="11433" y="430"/>
                  <a:pt x="11973" y="791"/>
                </a:cubicBezTo>
                <a:cubicBezTo>
                  <a:pt x="12258" y="981"/>
                  <a:pt x="12576" y="1179"/>
                  <a:pt x="12680" y="1231"/>
                </a:cubicBezTo>
                <a:cubicBezTo>
                  <a:pt x="13275" y="1530"/>
                  <a:pt x="13866" y="1578"/>
                  <a:pt x="14470" y="1376"/>
                </a:cubicBezTo>
                <a:cubicBezTo>
                  <a:pt x="14809" y="1263"/>
                  <a:pt x="14905" y="1212"/>
                  <a:pt x="15723" y="715"/>
                </a:cubicBezTo>
                <a:cubicBezTo>
                  <a:pt x="16437" y="281"/>
                  <a:pt x="16919" y="137"/>
                  <a:pt x="17463" y="196"/>
                </a:cubicBezTo>
                <a:cubicBezTo>
                  <a:pt x="17940" y="247"/>
                  <a:pt x="18245" y="385"/>
                  <a:pt x="19120" y="944"/>
                </a:cubicBezTo>
                <a:cubicBezTo>
                  <a:pt x="19597" y="1248"/>
                  <a:pt x="19893" y="1383"/>
                  <a:pt x="20253" y="1462"/>
                </a:cubicBezTo>
                <a:cubicBezTo>
                  <a:pt x="20445" y="1504"/>
                  <a:pt x="20833" y="1513"/>
                  <a:pt x="21038" y="1480"/>
                </a:cubicBezTo>
                <a:cubicBezTo>
                  <a:pt x="21292" y="1439"/>
                  <a:pt x="21587" y="1337"/>
                  <a:pt x="21887" y="1186"/>
                </a:cubicBezTo>
                <a:cubicBezTo>
                  <a:pt x="21958" y="1150"/>
                  <a:pt x="22021" y="1120"/>
                  <a:pt x="22027" y="1120"/>
                </a:cubicBezTo>
                <a:cubicBezTo>
                  <a:pt x="22032" y="1120"/>
                  <a:pt x="22036" y="1650"/>
                  <a:pt x="22036" y="2298"/>
                </a:cubicBezTo>
                <a:cubicBezTo>
                  <a:pt x="22036" y="3476"/>
                  <a:pt x="22036" y="3476"/>
                  <a:pt x="22036" y="3476"/>
                </a:cubicBezTo>
                <a:cubicBezTo>
                  <a:pt x="11018" y="3476"/>
                  <a:pt x="11018" y="3476"/>
                  <a:pt x="11018" y="3476"/>
                </a:cubicBezTo>
                <a:cubicBezTo>
                  <a:pt x="0" y="3476"/>
                  <a:pt x="0" y="3476"/>
                  <a:pt x="0" y="3476"/>
                </a:cubicBezTo>
                <a:lnTo>
                  <a:pt x="13" y="2162"/>
                </a:lnTo>
                <a:close/>
              </a:path>
            </a:pathLst>
          </a:custGeom>
          <a:solidFill>
            <a:srgbClr val="3385BA">
              <a:alpha val="12000"/>
            </a:srgbClr>
          </a:solidFill>
          <a:ln>
            <a:noFill/>
          </a:ln>
        </p:spPr>
        <p:txBody>
          <a:bodyPr vert="horz" wrap="square" lIns="91440" tIns="45720" rIns="91440" bIns="45720" numCol="1" anchor="t" anchorCtr="0" compatLnSpc="1">
            <a:prstTxWarp prst="textNoShape">
              <a:avLst/>
            </a:prstTxWarp>
          </a:bodyPr>
          <a:lstStyle/>
          <a:p>
            <a:endParaRPr lang="en-US" dirty="0"/>
          </a:p>
        </p:txBody>
      </p:sp>
      <p:pic>
        <p:nvPicPr>
          <p:cNvPr id="10" name="Picture 9">
            <a:extLst>
              <a:ext uri="{FF2B5EF4-FFF2-40B4-BE49-F238E27FC236}">
                <a16:creationId xmlns:a16="http://schemas.microsoft.com/office/drawing/2014/main" id="{7A670246-0A52-4DD1-A650-1F929A17B6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210" y="218657"/>
            <a:ext cx="2203678" cy="624419"/>
          </a:xfrm>
          <a:prstGeom prst="rect">
            <a:avLst/>
          </a:prstGeom>
        </p:spPr>
      </p:pic>
      <p:sp>
        <p:nvSpPr>
          <p:cNvPr id="13" name="Title 1">
            <a:extLst>
              <a:ext uri="{FF2B5EF4-FFF2-40B4-BE49-F238E27FC236}">
                <a16:creationId xmlns:a16="http://schemas.microsoft.com/office/drawing/2014/main" id="{B4CC72AB-D000-4A15-BCF5-F5C7A2101B98}"/>
              </a:ext>
            </a:extLst>
          </p:cNvPr>
          <p:cNvSpPr txBox="1">
            <a:spLocks/>
          </p:cNvSpPr>
          <p:nvPr/>
        </p:nvSpPr>
        <p:spPr>
          <a:xfrm>
            <a:off x="3489879" y="2398973"/>
            <a:ext cx="4951369" cy="1344317"/>
          </a:xfrm>
          <a:prstGeom prst="rect">
            <a:avLst/>
          </a:prstGeom>
        </p:spPr>
        <p:txBody>
          <a:bodyPr vert="horz" lIns="91440" tIns="45720" rIns="91440" bIns="45720" rtlCol="0" anchor="t">
            <a:normAutofit fontScale="750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Georgia" panose="02040502050405020303" pitchFamily="18" charset="0"/>
              </a:rPr>
              <a:t>							</a:t>
            </a:r>
            <a:br>
              <a:rPr lang="en-US" dirty="0">
                <a:latin typeface="Georgia" panose="02040502050405020303" pitchFamily="18" charset="0"/>
              </a:rPr>
            </a:br>
            <a:r>
              <a:rPr lang="en-US" dirty="0">
                <a:latin typeface="Georgia" panose="02040502050405020303" pitchFamily="18" charset="0"/>
              </a:rPr>
              <a:t>						</a:t>
            </a:r>
            <a:r>
              <a:rPr lang="en-US" sz="5400" dirty="0">
                <a:latin typeface="Georgia" panose="02040502050405020303" pitchFamily="18" charset="0"/>
              </a:rPr>
              <a:t>	</a:t>
            </a:r>
            <a:r>
              <a:rPr lang="en-US" sz="5400" b="1" dirty="0">
                <a:latin typeface="Georgia" panose="02040502050405020303" pitchFamily="18" charset="0"/>
              </a:rPr>
              <a:t>Thank You !</a:t>
            </a:r>
            <a:endParaRPr lang="en-IN" sz="5400" b="1" dirty="0">
              <a:latin typeface="Georgia" panose="02040502050405020303" pitchFamily="18" charset="0"/>
            </a:endParaRPr>
          </a:p>
        </p:txBody>
      </p:sp>
    </p:spTree>
    <p:extLst>
      <p:ext uri="{BB962C8B-B14F-4D97-AF65-F5344CB8AC3E}">
        <p14:creationId xmlns:p14="http://schemas.microsoft.com/office/powerpoint/2010/main" val="176377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7387"/>
          </a:xfrm>
        </p:spPr>
        <p:txBody>
          <a:bodyPr>
            <a:normAutofit fontScale="90000"/>
          </a:bodyPr>
          <a:lstStyle/>
          <a:p>
            <a:r>
              <a:rPr lang="en-US" u="sng" dirty="0">
                <a:latin typeface="Georgia" pitchFamily="18" charset="0"/>
              </a:rPr>
              <a:t>Agenda</a:t>
            </a:r>
            <a:r>
              <a:rPr lang="en-US" dirty="0">
                <a:latin typeface="Georgia" pitchFamily="18" charset="0"/>
              </a:rPr>
              <a:t> </a:t>
            </a:r>
            <a:endParaRPr lang="en-IN" dirty="0">
              <a:latin typeface="Georg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5911115"/>
              </p:ext>
            </p:extLst>
          </p:nvPr>
        </p:nvGraphicFramePr>
        <p:xfrm>
          <a:off x="507124" y="1028761"/>
          <a:ext cx="11380076" cy="53362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328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250" y="354841"/>
            <a:ext cx="4531057" cy="369332"/>
          </a:xfrm>
          <a:prstGeom prst="rect">
            <a:avLst/>
          </a:prstGeom>
          <a:noFill/>
        </p:spPr>
        <p:txBody>
          <a:bodyPr wrap="square" rtlCol="0">
            <a:spAutoFit/>
          </a:bodyPr>
          <a:lstStyle/>
          <a:p>
            <a:pPr lvl="0"/>
            <a:r>
              <a:rPr lang="en-US" dirty="0">
                <a:solidFill>
                  <a:schemeClr val="bg1"/>
                </a:solidFill>
                <a:latin typeface="Georgia" pitchFamily="18" charset="0"/>
              </a:rPr>
              <a:t>Business Objective </a:t>
            </a:r>
          </a:p>
        </p:txBody>
      </p:sp>
      <p:graphicFrame>
        <p:nvGraphicFramePr>
          <p:cNvPr id="8" name="Diagram 7"/>
          <p:cNvGraphicFramePr/>
          <p:nvPr/>
        </p:nvGraphicFramePr>
        <p:xfrm>
          <a:off x="586853" y="1378424"/>
          <a:ext cx="11000095" cy="4285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250" y="354841"/>
            <a:ext cx="8980228" cy="369332"/>
          </a:xfrm>
          <a:prstGeom prst="rect">
            <a:avLst/>
          </a:prstGeom>
          <a:noFill/>
        </p:spPr>
        <p:txBody>
          <a:bodyPr wrap="square" rtlCol="0">
            <a:spAutoFit/>
          </a:bodyPr>
          <a:lstStyle/>
          <a:p>
            <a:pPr lvl="0"/>
            <a:r>
              <a:rPr lang="en-US" u="sng" dirty="0">
                <a:solidFill>
                  <a:schemeClr val="bg1"/>
                </a:solidFill>
                <a:latin typeface="Georgia" pitchFamily="18" charset="0"/>
              </a:rPr>
              <a:t>Scenario 1</a:t>
            </a:r>
            <a:r>
              <a:rPr lang="en-US" dirty="0">
                <a:solidFill>
                  <a:schemeClr val="bg1"/>
                </a:solidFill>
                <a:latin typeface="Georgia" pitchFamily="18" charset="0"/>
              </a:rPr>
              <a:t> - Quantity amendment for an existing line item in the service PO</a:t>
            </a:r>
          </a:p>
        </p:txBody>
      </p:sp>
      <p:graphicFrame>
        <p:nvGraphicFramePr>
          <p:cNvPr id="3" name="Diagram 2"/>
          <p:cNvGraphicFramePr/>
          <p:nvPr/>
        </p:nvGraphicFramePr>
        <p:xfrm>
          <a:off x="586853" y="1378424"/>
          <a:ext cx="11000095" cy="4285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250" y="354841"/>
            <a:ext cx="8980228" cy="369332"/>
          </a:xfrm>
          <a:prstGeom prst="rect">
            <a:avLst/>
          </a:prstGeom>
          <a:noFill/>
        </p:spPr>
        <p:txBody>
          <a:bodyPr wrap="square" rtlCol="0">
            <a:spAutoFit/>
          </a:bodyPr>
          <a:lstStyle/>
          <a:p>
            <a:pPr lvl="0"/>
            <a:r>
              <a:rPr lang="en-US" u="sng" dirty="0">
                <a:solidFill>
                  <a:schemeClr val="bg1"/>
                </a:solidFill>
                <a:latin typeface="Georgia" pitchFamily="18" charset="0"/>
              </a:rPr>
              <a:t>Scenario 2</a:t>
            </a:r>
            <a:r>
              <a:rPr lang="en-US" dirty="0">
                <a:solidFill>
                  <a:schemeClr val="bg1"/>
                </a:solidFill>
                <a:latin typeface="Georgia" pitchFamily="18" charset="0"/>
              </a:rPr>
              <a:t> – Rate amendment for an existing line item in the service PO</a:t>
            </a:r>
          </a:p>
        </p:txBody>
      </p:sp>
      <p:graphicFrame>
        <p:nvGraphicFramePr>
          <p:cNvPr id="7" name="Diagram 6"/>
          <p:cNvGraphicFramePr/>
          <p:nvPr/>
        </p:nvGraphicFramePr>
        <p:xfrm>
          <a:off x="586853" y="1378424"/>
          <a:ext cx="11000095" cy="4285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250" y="232009"/>
            <a:ext cx="8816454" cy="646331"/>
          </a:xfrm>
          <a:prstGeom prst="rect">
            <a:avLst/>
          </a:prstGeom>
          <a:noFill/>
        </p:spPr>
        <p:txBody>
          <a:bodyPr wrap="square" rtlCol="0">
            <a:spAutoFit/>
          </a:bodyPr>
          <a:lstStyle/>
          <a:p>
            <a:pPr marL="1350963" lvl="0" indent="-1350963"/>
            <a:r>
              <a:rPr lang="en-US" u="sng" dirty="0">
                <a:solidFill>
                  <a:schemeClr val="bg1"/>
                </a:solidFill>
                <a:latin typeface="Georgia" pitchFamily="18" charset="0"/>
              </a:rPr>
              <a:t>Scenario 3</a:t>
            </a:r>
            <a:r>
              <a:rPr lang="en-US" dirty="0">
                <a:solidFill>
                  <a:schemeClr val="bg1"/>
                </a:solidFill>
                <a:latin typeface="Georgia" pitchFamily="18" charset="0"/>
              </a:rPr>
              <a:t> – Additional Quantity with a new rate for an existing scope (line item) in the service PO, which has other active line items.</a:t>
            </a:r>
            <a:endParaRPr lang="en-US" dirty="0">
              <a:solidFill>
                <a:schemeClr val="bg1"/>
              </a:solidFill>
            </a:endParaRPr>
          </a:p>
        </p:txBody>
      </p:sp>
      <p:graphicFrame>
        <p:nvGraphicFramePr>
          <p:cNvPr id="3" name="Diagram 2"/>
          <p:cNvGraphicFramePr/>
          <p:nvPr/>
        </p:nvGraphicFramePr>
        <p:xfrm>
          <a:off x="586853" y="1378424"/>
          <a:ext cx="11000095" cy="4285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250" y="232009"/>
            <a:ext cx="8816454" cy="646331"/>
          </a:xfrm>
          <a:prstGeom prst="rect">
            <a:avLst/>
          </a:prstGeom>
          <a:noFill/>
        </p:spPr>
        <p:txBody>
          <a:bodyPr wrap="square" rtlCol="0">
            <a:spAutoFit/>
          </a:bodyPr>
          <a:lstStyle/>
          <a:p>
            <a:pPr marL="1255713" lvl="0" indent="-1255713"/>
            <a:r>
              <a:rPr lang="en-US" u="sng" dirty="0">
                <a:solidFill>
                  <a:schemeClr val="bg1"/>
                </a:solidFill>
                <a:latin typeface="Georgia" pitchFamily="18" charset="0"/>
              </a:rPr>
              <a:t>Scenario 4</a:t>
            </a:r>
            <a:r>
              <a:rPr lang="en-US" dirty="0">
                <a:solidFill>
                  <a:schemeClr val="bg1"/>
                </a:solidFill>
                <a:latin typeface="Georgia" pitchFamily="18" charset="0"/>
              </a:rPr>
              <a:t> – New Scope to be awarded to the vendor / contractor after quantities in existing Service PO are delivered.</a:t>
            </a:r>
            <a:endParaRPr lang="en-US" dirty="0">
              <a:solidFill>
                <a:schemeClr val="bg1"/>
              </a:solidFill>
            </a:endParaRPr>
          </a:p>
        </p:txBody>
      </p:sp>
      <p:graphicFrame>
        <p:nvGraphicFramePr>
          <p:cNvPr id="3" name="Diagram 2"/>
          <p:cNvGraphicFramePr/>
          <p:nvPr/>
        </p:nvGraphicFramePr>
        <p:xfrm>
          <a:off x="586853" y="1378424"/>
          <a:ext cx="11000095" cy="4285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9D6C14-CF8F-4ABF-B3B9-2D9F73AD61D2}"/>
              </a:ext>
            </a:extLst>
          </p:cNvPr>
          <p:cNvSpPr>
            <a:spLocks noGrp="1"/>
          </p:cNvSpPr>
          <p:nvPr>
            <p:ph type="dt" sz="half" idx="10"/>
          </p:nvPr>
        </p:nvSpPr>
        <p:spPr/>
        <p:txBody>
          <a:bodyPr/>
          <a:lstStyle/>
          <a:p>
            <a:fld id="{FB8A1C46-65F2-4A0A-9292-1115DF747D84}" type="datetime1">
              <a:rPr lang="en-US" smtClean="0"/>
              <a:t>11/08/2023</a:t>
            </a:fld>
            <a:endParaRPr lang="en-US" dirty="0"/>
          </a:p>
        </p:txBody>
      </p:sp>
      <p:sp>
        <p:nvSpPr>
          <p:cNvPr id="3" name="Slide Number Placeholder 2">
            <a:extLst>
              <a:ext uri="{FF2B5EF4-FFF2-40B4-BE49-F238E27FC236}">
                <a16:creationId xmlns:a16="http://schemas.microsoft.com/office/drawing/2014/main" id="{53A64AA3-2898-4B7F-8B66-FAE5F0BDF656}"/>
              </a:ext>
            </a:extLst>
          </p:cNvPr>
          <p:cNvSpPr>
            <a:spLocks noGrp="1"/>
          </p:cNvSpPr>
          <p:nvPr>
            <p:ph type="sldNum" sz="quarter" idx="12"/>
          </p:nvPr>
        </p:nvSpPr>
        <p:spPr/>
        <p:txBody>
          <a:bodyPr/>
          <a:lstStyle/>
          <a:p>
            <a:fld id="{D57F1E4F-1CFF-5643-939E-217C01CDF565}" type="slidenum">
              <a:rPr lang="en-US" smtClean="0"/>
              <a:pPr/>
              <a:t>8</a:t>
            </a:fld>
            <a:endParaRPr lang="en-US" dirty="0"/>
          </a:p>
        </p:txBody>
      </p:sp>
      <p:grpSp>
        <p:nvGrpSpPr>
          <p:cNvPr id="4" name="Group 3">
            <a:extLst>
              <a:ext uri="{FF2B5EF4-FFF2-40B4-BE49-F238E27FC236}">
                <a16:creationId xmlns:a16="http://schemas.microsoft.com/office/drawing/2014/main" id="{BAD889C7-11E4-4142-BB5A-B9C121EE9630}"/>
              </a:ext>
            </a:extLst>
          </p:cNvPr>
          <p:cNvGrpSpPr/>
          <p:nvPr/>
        </p:nvGrpSpPr>
        <p:grpSpPr>
          <a:xfrm>
            <a:off x="472612" y="1125902"/>
            <a:ext cx="11123436" cy="888586"/>
            <a:chOff x="0" y="0"/>
            <a:chExt cx="11000095" cy="1497600"/>
          </a:xfrm>
        </p:grpSpPr>
        <p:sp>
          <p:nvSpPr>
            <p:cNvPr id="8" name="Rectangle 7">
              <a:extLst>
                <a:ext uri="{FF2B5EF4-FFF2-40B4-BE49-F238E27FC236}">
                  <a16:creationId xmlns:a16="http://schemas.microsoft.com/office/drawing/2014/main" id="{A7D5AB85-0235-4B05-A1B7-C635CA9F6593}"/>
                </a:ext>
              </a:extLst>
            </p:cNvPr>
            <p:cNvSpPr/>
            <p:nvPr/>
          </p:nvSpPr>
          <p:spPr>
            <a:xfrm>
              <a:off x="0" y="0"/>
              <a:ext cx="11000095" cy="1497600"/>
            </a:xfrm>
            <a:prstGeom prst="rect">
              <a:avLst/>
            </a:prstGeom>
            <a:solidFill>
              <a:schemeClr val="accent3">
                <a:lumMod val="75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TextBox 8">
              <a:extLst>
                <a:ext uri="{FF2B5EF4-FFF2-40B4-BE49-F238E27FC236}">
                  <a16:creationId xmlns:a16="http://schemas.microsoft.com/office/drawing/2014/main" id="{BDA05B49-B496-46F2-B352-DEE2E3505BEA}"/>
                </a:ext>
              </a:extLst>
            </p:cNvPr>
            <p:cNvSpPr txBox="1"/>
            <p:nvPr/>
          </p:nvSpPr>
          <p:spPr>
            <a:xfrm>
              <a:off x="0" y="0"/>
              <a:ext cx="11000095" cy="1497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dirty="0">
                  <a:latin typeface="Georgia" pitchFamily="18" charset="0"/>
                </a:rPr>
                <a:t>Functionality for linkage Between PO’s </a:t>
              </a:r>
              <a:endParaRPr lang="en-US" sz="2000" i="0" kern="1200" dirty="0">
                <a:latin typeface="Georgia" pitchFamily="18" charset="0"/>
              </a:endParaRPr>
            </a:p>
          </p:txBody>
        </p:sp>
      </p:grpSp>
      <p:grpSp>
        <p:nvGrpSpPr>
          <p:cNvPr id="5" name="Group 4">
            <a:extLst>
              <a:ext uri="{FF2B5EF4-FFF2-40B4-BE49-F238E27FC236}">
                <a16:creationId xmlns:a16="http://schemas.microsoft.com/office/drawing/2014/main" id="{3AE1624F-2E80-48A5-A2A5-B8EADC50F929}"/>
              </a:ext>
            </a:extLst>
          </p:cNvPr>
          <p:cNvGrpSpPr/>
          <p:nvPr/>
        </p:nvGrpSpPr>
        <p:grpSpPr>
          <a:xfrm>
            <a:off x="595952" y="2143464"/>
            <a:ext cx="11000095" cy="4134046"/>
            <a:chOff x="0" y="1017562"/>
            <a:chExt cx="11000095" cy="3733013"/>
          </a:xfrm>
        </p:grpSpPr>
        <p:sp>
          <p:nvSpPr>
            <p:cNvPr id="6" name="Rectangle 5">
              <a:extLst>
                <a:ext uri="{FF2B5EF4-FFF2-40B4-BE49-F238E27FC236}">
                  <a16:creationId xmlns:a16="http://schemas.microsoft.com/office/drawing/2014/main" id="{05F13726-C5E2-4E78-8187-928D0272A8F8}"/>
                </a:ext>
              </a:extLst>
            </p:cNvPr>
            <p:cNvSpPr/>
            <p:nvPr/>
          </p:nvSpPr>
          <p:spPr>
            <a:xfrm>
              <a:off x="0" y="1017562"/>
              <a:ext cx="11000095" cy="3259861"/>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7" name="TextBox 6">
              <a:extLst>
                <a:ext uri="{FF2B5EF4-FFF2-40B4-BE49-F238E27FC236}">
                  <a16:creationId xmlns:a16="http://schemas.microsoft.com/office/drawing/2014/main" id="{48A54EAC-2505-423B-BF82-F9838B301CB7}"/>
                </a:ext>
              </a:extLst>
            </p:cNvPr>
            <p:cNvSpPr txBox="1"/>
            <p:nvPr/>
          </p:nvSpPr>
          <p:spPr>
            <a:xfrm>
              <a:off x="0" y="1017562"/>
              <a:ext cx="11000095" cy="373301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0" lvl="1" algn="l" defTabSz="889000">
                <a:lnSpc>
                  <a:spcPct val="150000"/>
                </a:lnSpc>
                <a:spcBef>
                  <a:spcPct val="0"/>
                </a:spcBef>
                <a:spcAft>
                  <a:spcPct val="15000"/>
                </a:spcAft>
              </a:pPr>
              <a:endParaRPr lang="en-US" sz="2000" kern="1200" dirty="0">
                <a:latin typeface="Georgia" pitchFamily="18" charset="0"/>
              </a:endParaRPr>
            </a:p>
          </p:txBody>
        </p:sp>
      </p:grpSp>
      <p:pic>
        <p:nvPicPr>
          <p:cNvPr id="15" name="Picture 14">
            <a:extLst>
              <a:ext uri="{FF2B5EF4-FFF2-40B4-BE49-F238E27FC236}">
                <a16:creationId xmlns:a16="http://schemas.microsoft.com/office/drawing/2014/main" id="{BFAC3FE8-7686-4898-88CA-18D62DD6B8FB}"/>
              </a:ext>
            </a:extLst>
          </p:cNvPr>
          <p:cNvPicPr>
            <a:picLocks noChangeAspect="1"/>
          </p:cNvPicPr>
          <p:nvPr/>
        </p:nvPicPr>
        <p:blipFill>
          <a:blip r:embed="rId3"/>
          <a:stretch>
            <a:fillRect/>
          </a:stretch>
        </p:blipFill>
        <p:spPr>
          <a:xfrm>
            <a:off x="406400" y="1699490"/>
            <a:ext cx="11189647" cy="4578019"/>
          </a:xfrm>
          <a:prstGeom prst="rect">
            <a:avLst/>
          </a:prstGeom>
        </p:spPr>
      </p:pic>
    </p:spTree>
    <p:custDataLst>
      <p:custData r:id="rId1"/>
    </p:custDataLst>
    <p:extLst>
      <p:ext uri="{BB962C8B-B14F-4D97-AF65-F5344CB8AC3E}">
        <p14:creationId xmlns:p14="http://schemas.microsoft.com/office/powerpoint/2010/main" val="330650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263664-67C3-48E4-8092-EB96BA15B5FD}"/>
              </a:ext>
            </a:extLst>
          </p:cNvPr>
          <p:cNvSpPr>
            <a:spLocks noGrp="1"/>
          </p:cNvSpPr>
          <p:nvPr>
            <p:ph type="dt" sz="half" idx="10"/>
          </p:nvPr>
        </p:nvSpPr>
        <p:spPr/>
        <p:txBody>
          <a:bodyPr/>
          <a:lstStyle/>
          <a:p>
            <a:fld id="{5D6E75D0-EB3A-4CE4-A14C-FDC4DF35B2F7}" type="datetime1">
              <a:rPr lang="en-US" smtClean="0"/>
              <a:t>11/08/2023</a:t>
            </a:fld>
            <a:endParaRPr lang="en-US" dirty="0"/>
          </a:p>
        </p:txBody>
      </p:sp>
      <p:sp>
        <p:nvSpPr>
          <p:cNvPr id="3" name="Slide Number Placeholder 2">
            <a:extLst>
              <a:ext uri="{FF2B5EF4-FFF2-40B4-BE49-F238E27FC236}">
                <a16:creationId xmlns:a16="http://schemas.microsoft.com/office/drawing/2014/main" id="{5D7E3D7B-C479-4C1A-BC11-50CBB840BBCD}"/>
              </a:ext>
            </a:extLst>
          </p:cNvPr>
          <p:cNvSpPr>
            <a:spLocks noGrp="1"/>
          </p:cNvSpPr>
          <p:nvPr>
            <p:ph type="sldNum" sz="quarter" idx="12"/>
          </p:nvPr>
        </p:nvSpPr>
        <p:spPr/>
        <p:txBody>
          <a:bodyPr/>
          <a:lstStyle/>
          <a:p>
            <a:fld id="{D57F1E4F-1CFF-5643-939E-217C01CDF565}" type="slidenum">
              <a:rPr lang="en-US" smtClean="0"/>
              <a:pPr/>
              <a:t>9</a:t>
            </a:fld>
            <a:endParaRPr lang="en-US" dirty="0"/>
          </a:p>
        </p:txBody>
      </p:sp>
      <p:grpSp>
        <p:nvGrpSpPr>
          <p:cNvPr id="4" name="Group 3">
            <a:extLst>
              <a:ext uri="{FF2B5EF4-FFF2-40B4-BE49-F238E27FC236}">
                <a16:creationId xmlns:a16="http://schemas.microsoft.com/office/drawing/2014/main" id="{B4DA119C-84DB-4CD7-8EA2-F86F4D0630DA}"/>
              </a:ext>
            </a:extLst>
          </p:cNvPr>
          <p:cNvGrpSpPr/>
          <p:nvPr/>
        </p:nvGrpSpPr>
        <p:grpSpPr>
          <a:xfrm>
            <a:off x="595952" y="1125901"/>
            <a:ext cx="11000095" cy="1658485"/>
            <a:chOff x="0" y="0"/>
            <a:chExt cx="11000095" cy="1497600"/>
          </a:xfrm>
        </p:grpSpPr>
        <p:sp>
          <p:nvSpPr>
            <p:cNvPr id="5" name="Rectangle 4">
              <a:extLst>
                <a:ext uri="{FF2B5EF4-FFF2-40B4-BE49-F238E27FC236}">
                  <a16:creationId xmlns:a16="http://schemas.microsoft.com/office/drawing/2014/main" id="{5763D051-3F3E-4F38-8FD8-5162161D81CD}"/>
                </a:ext>
              </a:extLst>
            </p:cNvPr>
            <p:cNvSpPr/>
            <p:nvPr/>
          </p:nvSpPr>
          <p:spPr>
            <a:xfrm>
              <a:off x="0" y="0"/>
              <a:ext cx="11000095" cy="1497600"/>
            </a:xfrm>
            <a:prstGeom prst="rect">
              <a:avLst/>
            </a:prstGeom>
            <a:solidFill>
              <a:schemeClr val="accent3">
                <a:lumMod val="75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 name="TextBox 5">
              <a:extLst>
                <a:ext uri="{FF2B5EF4-FFF2-40B4-BE49-F238E27FC236}">
                  <a16:creationId xmlns:a16="http://schemas.microsoft.com/office/drawing/2014/main" id="{F5B87095-3AEF-42DD-86C9-3F6D48371483}"/>
                </a:ext>
              </a:extLst>
            </p:cNvPr>
            <p:cNvSpPr txBox="1"/>
            <p:nvPr/>
          </p:nvSpPr>
          <p:spPr>
            <a:xfrm>
              <a:off x="0" y="0"/>
              <a:ext cx="11000095" cy="1497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i="0" kern="1200" dirty="0">
                  <a:latin typeface="Georgia" pitchFamily="18" charset="0"/>
                </a:rPr>
                <a:t>Report to Display the details of Linkage between PO’s</a:t>
              </a:r>
            </a:p>
          </p:txBody>
        </p:sp>
      </p:grpSp>
      <p:sp>
        <p:nvSpPr>
          <p:cNvPr id="8" name="Rectangle 7">
            <a:extLst>
              <a:ext uri="{FF2B5EF4-FFF2-40B4-BE49-F238E27FC236}">
                <a16:creationId xmlns:a16="http://schemas.microsoft.com/office/drawing/2014/main" id="{B598B281-D734-4E24-93AB-58E6322E63E0}"/>
              </a:ext>
            </a:extLst>
          </p:cNvPr>
          <p:cNvSpPr/>
          <p:nvPr/>
        </p:nvSpPr>
        <p:spPr>
          <a:xfrm>
            <a:off x="595952" y="2174013"/>
            <a:ext cx="11152703" cy="4072609"/>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r>
              <a:rPr lang="en-US" dirty="0"/>
              <a:t>T code – ZMM034</a:t>
            </a:r>
          </a:p>
        </p:txBody>
      </p:sp>
      <p:pic>
        <p:nvPicPr>
          <p:cNvPr id="13" name="Picture 12">
            <a:extLst>
              <a:ext uri="{FF2B5EF4-FFF2-40B4-BE49-F238E27FC236}">
                <a16:creationId xmlns:a16="http://schemas.microsoft.com/office/drawing/2014/main" id="{21E37528-215B-4990-AAC3-F55F78C0CE85}"/>
              </a:ext>
            </a:extLst>
          </p:cNvPr>
          <p:cNvPicPr>
            <a:picLocks noChangeAspect="1"/>
          </p:cNvPicPr>
          <p:nvPr/>
        </p:nvPicPr>
        <p:blipFill>
          <a:blip r:embed="rId3"/>
          <a:stretch>
            <a:fillRect/>
          </a:stretch>
        </p:blipFill>
        <p:spPr>
          <a:xfrm>
            <a:off x="2591286" y="2174013"/>
            <a:ext cx="7531487" cy="3867349"/>
          </a:xfrm>
          <a:prstGeom prst="rect">
            <a:avLst/>
          </a:prstGeom>
        </p:spPr>
      </p:pic>
    </p:spTree>
    <p:custDataLst>
      <p:custData r:id="rId1"/>
    </p:custDataLst>
    <p:extLst>
      <p:ext uri="{BB962C8B-B14F-4D97-AF65-F5344CB8AC3E}">
        <p14:creationId xmlns:p14="http://schemas.microsoft.com/office/powerpoint/2010/main" val="39339058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740,2,Slide485"/>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DcR_SlideID>ac31080f-45b8-4d68-826b-5f0f3628e935</DcR_SlideID>
</file>

<file path=customXml/item2.xml><?xml version="1.0" encoding="utf-8"?>
<DcR_SlideID>c2763a16-0ca1-4d33-960d-b0019a837e03</DcR_SlideID>
</file>

<file path=customXml/itemProps1.xml><?xml version="1.0" encoding="utf-8"?>
<ds:datastoreItem xmlns:ds="http://schemas.openxmlformats.org/officeDocument/2006/customXml" ds:itemID="{B449A3FF-8A94-4072-B66D-4F643489DB23}">
  <ds:schemaRefs/>
</ds:datastoreItem>
</file>

<file path=customXml/itemProps2.xml><?xml version="1.0" encoding="utf-8"?>
<ds:datastoreItem xmlns:ds="http://schemas.openxmlformats.org/officeDocument/2006/customXml" ds:itemID="{8261404D-A977-4B45-9F39-5AC50DC09CCD}">
  <ds:schemaRefs/>
</ds:datastoreItem>
</file>

<file path=docProps/app.xml><?xml version="1.0" encoding="utf-8"?>
<Properties xmlns="http://schemas.openxmlformats.org/officeDocument/2006/extended-properties" xmlns:vt="http://schemas.openxmlformats.org/officeDocument/2006/docPropsVTypes">
  <TotalTime>34639</TotalTime>
  <Words>602</Words>
  <Application>Microsoft Office PowerPoint</Application>
  <PresentationFormat>Widescreen</PresentationFormat>
  <Paragraphs>33</Paragraphs>
  <Slides>10</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Corbel</vt:lpstr>
      <vt:lpstr>Georgia</vt:lpstr>
      <vt:lpstr>Trebuchet MS</vt:lpstr>
      <vt:lpstr>Wingdings 3</vt:lpstr>
      <vt:lpstr>Custom Design</vt:lpstr>
      <vt:lpstr>Facet</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INKPPT Adobe</dc:creator>
  <cp:lastModifiedBy>Yuvraj Gunjal (IN)</cp:lastModifiedBy>
  <cp:revision>1704</cp:revision>
  <cp:lastPrinted>2019-12-14T09:30:48Z</cp:lastPrinted>
  <dcterms:created xsi:type="dcterms:W3CDTF">2019-10-11T06:30:52Z</dcterms:created>
  <dcterms:modified xsi:type="dcterms:W3CDTF">2023-08-11T12:50:17Z</dcterms:modified>
</cp:coreProperties>
</file>